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87" r:id="rId5"/>
    <p:sldMasterId id="214748372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6858000" cx="12192000"/>
  <p:notesSz cx="6858000" cy="9144000"/>
  <p:embeddedFontLst>
    <p:embeddedFont>
      <p:font typeface="Didact Gothic"/>
      <p:regular r:id="rId19"/>
    </p:embeddedFont>
    <p:embeddedFont>
      <p:font typeface="Lilita One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hQWkafLkd5r41qm3cVo3/xgL0d2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kylee Shaff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litaOne-regular.fntdata"/><Relationship Id="rId21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DidactGothic-regular.fntdata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7-16T15:10:55.090">
    <p:pos x="6000" y="0"/>
    <p:text>These are really good! I think it reads better as what would be used in a classroom.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NUA_TB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rdc.org/stories/soil-erosion-101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e939cc686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ge939cc6864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0" name="Google Shape;136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e939cc686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ge939cc6864_0_1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e4c781a2f3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e4c781a2f3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e4ac097f1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8" name="Google Shape;1288;ge4ac097f1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This is attempting to get the students to think about erosion and weathering or simply ‘rocks wearing down’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Not super related to farming but maybe an ok bell ringer?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e4f8cafe0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e4f8cafe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e4f8cafe06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e4f8cafe0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https://www.nrdc.org/stories/soil-erosion-101</a:t>
            </a:r>
            <a:endParaRPr/>
          </a:p>
        </p:txBody>
      </p:sp>
      <p:sp>
        <p:nvSpPr>
          <p:cNvPr id="1323" name="Google Shape;132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9" name="Google Shape;132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Unstable ground = unstable infrastructure/buildings on the area and surrounding areas</a:t>
            </a:r>
            <a:endParaRPr/>
          </a:p>
        </p:txBody>
      </p:sp>
      <p:sp>
        <p:nvSpPr>
          <p:cNvPr id="1335" name="Google Shape;133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will be easier to see the info on the slide if you present it. I have some animations.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Image: Lima, Peru</a:t>
            </a:r>
            <a:endParaRPr/>
          </a:p>
        </p:txBody>
      </p:sp>
      <p:sp>
        <p:nvSpPr>
          <p:cNvPr id="1344" name="Google Shape;1344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e4ac097f15_0_1306"/>
          <p:cNvGrpSpPr/>
          <p:nvPr/>
        </p:nvGrpSpPr>
        <p:grpSpPr>
          <a:xfrm flipH="1">
            <a:off x="162" y="3298876"/>
            <a:ext cx="6041982" cy="2820863"/>
            <a:chOff x="1870675" y="3231925"/>
            <a:chExt cx="4531600" cy="2115700"/>
          </a:xfrm>
        </p:grpSpPr>
        <p:sp>
          <p:nvSpPr>
            <p:cNvPr id="11" name="Google Shape;11;ge4ac097f15_0_1306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ge4ac097f15_0_1306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;ge4ac097f15_0_1306"/>
          <p:cNvGrpSpPr/>
          <p:nvPr/>
        </p:nvGrpSpPr>
        <p:grpSpPr>
          <a:xfrm>
            <a:off x="-90" y="4628089"/>
            <a:ext cx="6949260" cy="1830188"/>
            <a:chOff x="1190200" y="3318650"/>
            <a:chExt cx="5212075" cy="1372675"/>
          </a:xfrm>
        </p:grpSpPr>
        <p:sp>
          <p:nvSpPr>
            <p:cNvPr id="14" name="Google Shape;14;ge4ac097f15_0_1306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ge4ac097f15_0_1306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;ge4ac097f15_0_1306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17" name="Google Shape;17;ge4ac097f15_0_1306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ge4ac097f15_0_1306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ge4ac097f15_0_1306"/>
          <p:cNvSpPr/>
          <p:nvPr/>
        </p:nvSpPr>
        <p:spPr>
          <a:xfrm>
            <a:off x="8953399" y="5409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ge4ac097f15_0_834"/>
          <p:cNvGrpSpPr/>
          <p:nvPr/>
        </p:nvGrpSpPr>
        <p:grpSpPr>
          <a:xfrm flipH="1">
            <a:off x="7166887" y="4235413"/>
            <a:ext cx="5025110" cy="2645181"/>
            <a:chOff x="238125" y="1477525"/>
            <a:chExt cx="3628500" cy="3742475"/>
          </a:xfrm>
        </p:grpSpPr>
        <p:sp>
          <p:nvSpPr>
            <p:cNvPr id="127" name="Google Shape;127;ge4ac097f15_0_834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e4ac097f15_0_834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e4ac097f15_0_834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e4ac097f15_0_834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e4ac097f15_0_834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ge4ac097f15_0_834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e4ac097f15_0_834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ge4ac097f15_0_834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135" name="Google Shape;135;ge4ac097f15_0_834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e4ac097f15_0_834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ge4ac097f15_0_834"/>
          <p:cNvSpPr/>
          <p:nvPr/>
        </p:nvSpPr>
        <p:spPr>
          <a:xfrm>
            <a:off x="10531566" y="2549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e4ac097f15_0_834"/>
          <p:cNvSpPr txBox="1"/>
          <p:nvPr>
            <p:ph idx="1" type="body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9" name="Google Shape;139;ge4ac097f15_0_834"/>
          <p:cNvSpPr txBox="1"/>
          <p:nvPr>
            <p:ph idx="2" type="body"/>
          </p:nvPr>
        </p:nvSpPr>
        <p:spPr>
          <a:xfrm>
            <a:off x="6096000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0" name="Google Shape;140;ge4ac097f15_0_834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ge4ac097f15_0_852"/>
          <p:cNvGrpSpPr/>
          <p:nvPr/>
        </p:nvGrpSpPr>
        <p:grpSpPr>
          <a:xfrm>
            <a:off x="4647018" y="2470205"/>
            <a:ext cx="7526827" cy="3924069"/>
            <a:chOff x="3498301" y="1968528"/>
            <a:chExt cx="5645261" cy="2943125"/>
          </a:xfrm>
        </p:grpSpPr>
        <p:sp>
          <p:nvSpPr>
            <p:cNvPr id="143" name="Google Shape;143;ge4ac097f15_0_852"/>
            <p:cNvSpPr/>
            <p:nvPr/>
          </p:nvSpPr>
          <p:spPr>
            <a:xfrm>
              <a:off x="3955085" y="1968528"/>
              <a:ext cx="4685172" cy="2943125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e4ac097f15_0_852"/>
            <p:cNvSpPr/>
            <p:nvPr/>
          </p:nvSpPr>
          <p:spPr>
            <a:xfrm>
              <a:off x="4636900" y="3114452"/>
              <a:ext cx="25" cy="38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e4ac097f15_0_852"/>
            <p:cNvSpPr/>
            <p:nvPr/>
          </p:nvSpPr>
          <p:spPr>
            <a:xfrm>
              <a:off x="3498301" y="2816480"/>
              <a:ext cx="3239247" cy="2000304"/>
            </a:xfrm>
            <a:custGeom>
              <a:rect b="b" l="l" r="r" t="t"/>
              <a:pathLst>
                <a:path extrusionOk="0" h="45656" w="112172">
                  <a:moveTo>
                    <a:pt x="111000" y="44526"/>
                  </a:moveTo>
                  <a:cubicBezTo>
                    <a:pt x="110916" y="44630"/>
                    <a:pt x="110854" y="44735"/>
                    <a:pt x="110770" y="44798"/>
                  </a:cubicBezTo>
                  <a:cubicBezTo>
                    <a:pt x="110686" y="44861"/>
                    <a:pt x="110561" y="44944"/>
                    <a:pt x="110477" y="44923"/>
                  </a:cubicBezTo>
                  <a:cubicBezTo>
                    <a:pt x="110247" y="44861"/>
                    <a:pt x="110079" y="44944"/>
                    <a:pt x="109870" y="45028"/>
                  </a:cubicBezTo>
                  <a:cubicBezTo>
                    <a:pt x="109703" y="45112"/>
                    <a:pt x="109473" y="45112"/>
                    <a:pt x="109263" y="45070"/>
                  </a:cubicBezTo>
                  <a:cubicBezTo>
                    <a:pt x="108908" y="45007"/>
                    <a:pt x="108573" y="44902"/>
                    <a:pt x="108217" y="44798"/>
                  </a:cubicBezTo>
                  <a:cubicBezTo>
                    <a:pt x="107966" y="45049"/>
                    <a:pt x="107673" y="45049"/>
                    <a:pt x="107338" y="45028"/>
                  </a:cubicBezTo>
                  <a:cubicBezTo>
                    <a:pt x="106020" y="44923"/>
                    <a:pt x="104702" y="44861"/>
                    <a:pt x="103384" y="44819"/>
                  </a:cubicBezTo>
                  <a:cubicBezTo>
                    <a:pt x="102421" y="44798"/>
                    <a:pt x="101459" y="44777"/>
                    <a:pt x="100496" y="44819"/>
                  </a:cubicBezTo>
                  <a:cubicBezTo>
                    <a:pt x="98927" y="44861"/>
                    <a:pt x="97337" y="44882"/>
                    <a:pt x="95768" y="45112"/>
                  </a:cubicBezTo>
                  <a:cubicBezTo>
                    <a:pt x="95349" y="45174"/>
                    <a:pt x="94952" y="45133"/>
                    <a:pt x="94533" y="45133"/>
                  </a:cubicBezTo>
                  <a:cubicBezTo>
                    <a:pt x="93571" y="45154"/>
                    <a:pt x="92608" y="45154"/>
                    <a:pt x="91646" y="45154"/>
                  </a:cubicBezTo>
                  <a:cubicBezTo>
                    <a:pt x="90725" y="45154"/>
                    <a:pt x="89805" y="45133"/>
                    <a:pt x="88884" y="45112"/>
                  </a:cubicBezTo>
                  <a:cubicBezTo>
                    <a:pt x="88633" y="45112"/>
                    <a:pt x="88361" y="45049"/>
                    <a:pt x="88089" y="45028"/>
                  </a:cubicBezTo>
                  <a:cubicBezTo>
                    <a:pt x="86792" y="45007"/>
                    <a:pt x="85494" y="45007"/>
                    <a:pt x="84176" y="44986"/>
                  </a:cubicBezTo>
                  <a:cubicBezTo>
                    <a:pt x="83967" y="44986"/>
                    <a:pt x="83737" y="44944"/>
                    <a:pt x="83506" y="44965"/>
                  </a:cubicBezTo>
                  <a:cubicBezTo>
                    <a:pt x="82795" y="45007"/>
                    <a:pt x="82063" y="44944"/>
                    <a:pt x="81393" y="45112"/>
                  </a:cubicBezTo>
                  <a:cubicBezTo>
                    <a:pt x="80242" y="45384"/>
                    <a:pt x="79092" y="45279"/>
                    <a:pt x="77941" y="45300"/>
                  </a:cubicBezTo>
                  <a:cubicBezTo>
                    <a:pt x="76978" y="45300"/>
                    <a:pt x="76016" y="45258"/>
                    <a:pt x="75053" y="45216"/>
                  </a:cubicBezTo>
                  <a:cubicBezTo>
                    <a:pt x="73379" y="45154"/>
                    <a:pt x="71706" y="45091"/>
                    <a:pt x="70053" y="45028"/>
                  </a:cubicBezTo>
                  <a:cubicBezTo>
                    <a:pt x="68881" y="44986"/>
                    <a:pt x="67730" y="44965"/>
                    <a:pt x="66558" y="44944"/>
                  </a:cubicBezTo>
                  <a:cubicBezTo>
                    <a:pt x="66433" y="44944"/>
                    <a:pt x="66286" y="44923"/>
                    <a:pt x="66140" y="44882"/>
                  </a:cubicBezTo>
                  <a:cubicBezTo>
                    <a:pt x="65449" y="44672"/>
                    <a:pt x="64717" y="44672"/>
                    <a:pt x="64006" y="44672"/>
                  </a:cubicBezTo>
                  <a:cubicBezTo>
                    <a:pt x="62290" y="44672"/>
                    <a:pt x="60574" y="44672"/>
                    <a:pt x="58858" y="44693"/>
                  </a:cubicBezTo>
                  <a:cubicBezTo>
                    <a:pt x="58001" y="44693"/>
                    <a:pt x="57164" y="44714"/>
                    <a:pt x="56306" y="44735"/>
                  </a:cubicBezTo>
                  <a:cubicBezTo>
                    <a:pt x="55825" y="44735"/>
                    <a:pt x="55322" y="44798"/>
                    <a:pt x="54841" y="44819"/>
                  </a:cubicBezTo>
                  <a:cubicBezTo>
                    <a:pt x="54548" y="44819"/>
                    <a:pt x="54276" y="44798"/>
                    <a:pt x="53983" y="44798"/>
                  </a:cubicBezTo>
                  <a:cubicBezTo>
                    <a:pt x="53648" y="44798"/>
                    <a:pt x="53314" y="44798"/>
                    <a:pt x="52979" y="44798"/>
                  </a:cubicBezTo>
                  <a:cubicBezTo>
                    <a:pt x="51996" y="44840"/>
                    <a:pt x="51012" y="44861"/>
                    <a:pt x="50050" y="44902"/>
                  </a:cubicBezTo>
                  <a:cubicBezTo>
                    <a:pt x="48271" y="44986"/>
                    <a:pt x="46493" y="45112"/>
                    <a:pt x="44714" y="45174"/>
                  </a:cubicBezTo>
                  <a:cubicBezTo>
                    <a:pt x="43814" y="45216"/>
                    <a:pt x="42915" y="45216"/>
                    <a:pt x="42036" y="45195"/>
                  </a:cubicBezTo>
                  <a:cubicBezTo>
                    <a:pt x="41220" y="45174"/>
                    <a:pt x="40404" y="45070"/>
                    <a:pt x="39588" y="45070"/>
                  </a:cubicBezTo>
                  <a:cubicBezTo>
                    <a:pt x="38500" y="45049"/>
                    <a:pt x="37412" y="44902"/>
                    <a:pt x="36324" y="45007"/>
                  </a:cubicBezTo>
                  <a:cubicBezTo>
                    <a:pt x="35926" y="45049"/>
                    <a:pt x="35508" y="45007"/>
                    <a:pt x="35110" y="45028"/>
                  </a:cubicBezTo>
                  <a:cubicBezTo>
                    <a:pt x="34357" y="45028"/>
                    <a:pt x="33625" y="45049"/>
                    <a:pt x="32892" y="45070"/>
                  </a:cubicBezTo>
                  <a:cubicBezTo>
                    <a:pt x="32118" y="45070"/>
                    <a:pt x="31344" y="45091"/>
                    <a:pt x="30570" y="45091"/>
                  </a:cubicBezTo>
                  <a:cubicBezTo>
                    <a:pt x="29293" y="45112"/>
                    <a:pt x="28017" y="45133"/>
                    <a:pt x="26741" y="45154"/>
                  </a:cubicBezTo>
                  <a:cubicBezTo>
                    <a:pt x="25820" y="45154"/>
                    <a:pt x="24899" y="45133"/>
                    <a:pt x="23979" y="45154"/>
                  </a:cubicBezTo>
                  <a:cubicBezTo>
                    <a:pt x="23016" y="45174"/>
                    <a:pt x="22033" y="45258"/>
                    <a:pt x="21070" y="45300"/>
                  </a:cubicBezTo>
                  <a:cubicBezTo>
                    <a:pt x="20380" y="45342"/>
                    <a:pt x="19689" y="45384"/>
                    <a:pt x="18999" y="45446"/>
                  </a:cubicBezTo>
                  <a:cubicBezTo>
                    <a:pt x="18539" y="45467"/>
                    <a:pt x="18078" y="45530"/>
                    <a:pt x="17639" y="45530"/>
                  </a:cubicBezTo>
                  <a:cubicBezTo>
                    <a:pt x="16948" y="45551"/>
                    <a:pt x="16258" y="45551"/>
                    <a:pt x="15568" y="45551"/>
                  </a:cubicBezTo>
                  <a:cubicBezTo>
                    <a:pt x="14835" y="45530"/>
                    <a:pt x="14082" y="45530"/>
                    <a:pt x="13350" y="45488"/>
                  </a:cubicBezTo>
                  <a:cubicBezTo>
                    <a:pt x="13078" y="45488"/>
                    <a:pt x="12806" y="45405"/>
                    <a:pt x="12513" y="45405"/>
                  </a:cubicBezTo>
                  <a:cubicBezTo>
                    <a:pt x="11592" y="45363"/>
                    <a:pt x="10671" y="45342"/>
                    <a:pt x="9772" y="45300"/>
                  </a:cubicBezTo>
                  <a:cubicBezTo>
                    <a:pt x="8495" y="45237"/>
                    <a:pt x="7240" y="45279"/>
                    <a:pt x="5984" y="45342"/>
                  </a:cubicBezTo>
                  <a:cubicBezTo>
                    <a:pt x="4729" y="45426"/>
                    <a:pt x="3474" y="45488"/>
                    <a:pt x="2218" y="45551"/>
                  </a:cubicBezTo>
                  <a:cubicBezTo>
                    <a:pt x="1842" y="45572"/>
                    <a:pt x="1465" y="45593"/>
                    <a:pt x="1067" y="45614"/>
                  </a:cubicBezTo>
                  <a:cubicBezTo>
                    <a:pt x="607" y="45656"/>
                    <a:pt x="335" y="45426"/>
                    <a:pt x="147" y="45007"/>
                  </a:cubicBezTo>
                  <a:cubicBezTo>
                    <a:pt x="0" y="44672"/>
                    <a:pt x="84" y="44379"/>
                    <a:pt x="398" y="44170"/>
                  </a:cubicBezTo>
                  <a:cubicBezTo>
                    <a:pt x="461" y="44128"/>
                    <a:pt x="523" y="44107"/>
                    <a:pt x="628" y="44065"/>
                  </a:cubicBezTo>
                  <a:cubicBezTo>
                    <a:pt x="607" y="43919"/>
                    <a:pt x="565" y="43752"/>
                    <a:pt x="544" y="43584"/>
                  </a:cubicBezTo>
                  <a:cubicBezTo>
                    <a:pt x="461" y="43124"/>
                    <a:pt x="565" y="42936"/>
                    <a:pt x="1005" y="42768"/>
                  </a:cubicBezTo>
                  <a:cubicBezTo>
                    <a:pt x="1088" y="42726"/>
                    <a:pt x="1193" y="42685"/>
                    <a:pt x="1277" y="42643"/>
                  </a:cubicBezTo>
                  <a:cubicBezTo>
                    <a:pt x="2532" y="41806"/>
                    <a:pt x="3788" y="40969"/>
                    <a:pt x="4771" y="39755"/>
                  </a:cubicBezTo>
                  <a:cubicBezTo>
                    <a:pt x="4855" y="39630"/>
                    <a:pt x="4938" y="39504"/>
                    <a:pt x="5022" y="39379"/>
                  </a:cubicBezTo>
                  <a:cubicBezTo>
                    <a:pt x="5148" y="39211"/>
                    <a:pt x="5231" y="39002"/>
                    <a:pt x="5357" y="38835"/>
                  </a:cubicBezTo>
                  <a:cubicBezTo>
                    <a:pt x="5754" y="38311"/>
                    <a:pt x="5754" y="38311"/>
                    <a:pt x="6382" y="38521"/>
                  </a:cubicBezTo>
                  <a:cubicBezTo>
                    <a:pt x="6633" y="38625"/>
                    <a:pt x="6717" y="38584"/>
                    <a:pt x="6842" y="38332"/>
                  </a:cubicBezTo>
                  <a:cubicBezTo>
                    <a:pt x="7031" y="37956"/>
                    <a:pt x="7073" y="37935"/>
                    <a:pt x="7449" y="37998"/>
                  </a:cubicBezTo>
                  <a:cubicBezTo>
                    <a:pt x="7679" y="38039"/>
                    <a:pt x="7909" y="38081"/>
                    <a:pt x="8119" y="38081"/>
                  </a:cubicBezTo>
                  <a:cubicBezTo>
                    <a:pt x="8851" y="38123"/>
                    <a:pt x="9562" y="38144"/>
                    <a:pt x="10295" y="38165"/>
                  </a:cubicBezTo>
                  <a:cubicBezTo>
                    <a:pt x="10567" y="38186"/>
                    <a:pt x="10776" y="38081"/>
                    <a:pt x="10922" y="37830"/>
                  </a:cubicBezTo>
                  <a:cubicBezTo>
                    <a:pt x="11132" y="37433"/>
                    <a:pt x="11404" y="37056"/>
                    <a:pt x="11634" y="36679"/>
                  </a:cubicBezTo>
                  <a:cubicBezTo>
                    <a:pt x="11759" y="36512"/>
                    <a:pt x="11885" y="36345"/>
                    <a:pt x="12115" y="36282"/>
                  </a:cubicBezTo>
                  <a:cubicBezTo>
                    <a:pt x="12220" y="36261"/>
                    <a:pt x="12303" y="36177"/>
                    <a:pt x="12366" y="36094"/>
                  </a:cubicBezTo>
                  <a:cubicBezTo>
                    <a:pt x="13266" y="34817"/>
                    <a:pt x="14375" y="33750"/>
                    <a:pt x="15505" y="32683"/>
                  </a:cubicBezTo>
                  <a:cubicBezTo>
                    <a:pt x="16467" y="31762"/>
                    <a:pt x="17472" y="30884"/>
                    <a:pt x="18497" y="30026"/>
                  </a:cubicBezTo>
                  <a:cubicBezTo>
                    <a:pt x="19041" y="29545"/>
                    <a:pt x="19669" y="29126"/>
                    <a:pt x="20254" y="28708"/>
                  </a:cubicBezTo>
                  <a:cubicBezTo>
                    <a:pt x="20882" y="28289"/>
                    <a:pt x="21614" y="28373"/>
                    <a:pt x="22326" y="28373"/>
                  </a:cubicBezTo>
                  <a:cubicBezTo>
                    <a:pt x="22661" y="28624"/>
                    <a:pt x="22974" y="28645"/>
                    <a:pt x="23267" y="28310"/>
                  </a:cubicBezTo>
                  <a:cubicBezTo>
                    <a:pt x="23351" y="28226"/>
                    <a:pt x="23581" y="28226"/>
                    <a:pt x="23728" y="28268"/>
                  </a:cubicBezTo>
                  <a:cubicBezTo>
                    <a:pt x="23958" y="28352"/>
                    <a:pt x="24125" y="28289"/>
                    <a:pt x="24314" y="28184"/>
                  </a:cubicBezTo>
                  <a:cubicBezTo>
                    <a:pt x="24586" y="28038"/>
                    <a:pt x="24879" y="27912"/>
                    <a:pt x="25151" y="27745"/>
                  </a:cubicBezTo>
                  <a:cubicBezTo>
                    <a:pt x="25883" y="27306"/>
                    <a:pt x="26678" y="27180"/>
                    <a:pt x="27515" y="27243"/>
                  </a:cubicBezTo>
                  <a:cubicBezTo>
                    <a:pt x="28059" y="27285"/>
                    <a:pt x="28561" y="27117"/>
                    <a:pt x="28959" y="26783"/>
                  </a:cubicBezTo>
                  <a:cubicBezTo>
                    <a:pt x="29377" y="26427"/>
                    <a:pt x="29775" y="26050"/>
                    <a:pt x="30089" y="25632"/>
                  </a:cubicBezTo>
                  <a:cubicBezTo>
                    <a:pt x="31072" y="24418"/>
                    <a:pt x="31993" y="23163"/>
                    <a:pt x="32955" y="21949"/>
                  </a:cubicBezTo>
                  <a:cubicBezTo>
                    <a:pt x="33708" y="20987"/>
                    <a:pt x="34399" y="20024"/>
                    <a:pt x="35089" y="19041"/>
                  </a:cubicBezTo>
                  <a:cubicBezTo>
                    <a:pt x="35780" y="18037"/>
                    <a:pt x="36533" y="17095"/>
                    <a:pt x="37286" y="16153"/>
                  </a:cubicBezTo>
                  <a:cubicBezTo>
                    <a:pt x="37600" y="15777"/>
                    <a:pt x="37977" y="15463"/>
                    <a:pt x="38332" y="15107"/>
                  </a:cubicBezTo>
                  <a:cubicBezTo>
                    <a:pt x="38500" y="14940"/>
                    <a:pt x="38646" y="14752"/>
                    <a:pt x="38835" y="14605"/>
                  </a:cubicBezTo>
                  <a:cubicBezTo>
                    <a:pt x="39337" y="14145"/>
                    <a:pt x="39441" y="14145"/>
                    <a:pt x="40027" y="14479"/>
                  </a:cubicBezTo>
                  <a:cubicBezTo>
                    <a:pt x="40257" y="14605"/>
                    <a:pt x="40508" y="14710"/>
                    <a:pt x="40550" y="15024"/>
                  </a:cubicBezTo>
                  <a:cubicBezTo>
                    <a:pt x="40571" y="15086"/>
                    <a:pt x="40613" y="15128"/>
                    <a:pt x="40676" y="15149"/>
                  </a:cubicBezTo>
                  <a:cubicBezTo>
                    <a:pt x="41220" y="15609"/>
                    <a:pt x="41785" y="16028"/>
                    <a:pt x="42475" y="16216"/>
                  </a:cubicBezTo>
                  <a:cubicBezTo>
                    <a:pt x="42873" y="16342"/>
                    <a:pt x="43208" y="16279"/>
                    <a:pt x="43542" y="16049"/>
                  </a:cubicBezTo>
                  <a:cubicBezTo>
                    <a:pt x="43961" y="15756"/>
                    <a:pt x="44379" y="15442"/>
                    <a:pt x="44798" y="15128"/>
                  </a:cubicBezTo>
                  <a:cubicBezTo>
                    <a:pt x="45216" y="14835"/>
                    <a:pt x="45677" y="14647"/>
                    <a:pt x="46200" y="14689"/>
                  </a:cubicBezTo>
                  <a:cubicBezTo>
                    <a:pt x="46869" y="14731"/>
                    <a:pt x="47392" y="14459"/>
                    <a:pt x="47811" y="13915"/>
                  </a:cubicBezTo>
                  <a:cubicBezTo>
                    <a:pt x="48459" y="13078"/>
                    <a:pt x="49045" y="12199"/>
                    <a:pt x="49547" y="11257"/>
                  </a:cubicBezTo>
                  <a:cubicBezTo>
                    <a:pt x="49966" y="10462"/>
                    <a:pt x="50405" y="9688"/>
                    <a:pt x="50866" y="8935"/>
                  </a:cubicBezTo>
                  <a:cubicBezTo>
                    <a:pt x="51640" y="7617"/>
                    <a:pt x="52205" y="6215"/>
                    <a:pt x="52707" y="4771"/>
                  </a:cubicBezTo>
                  <a:cubicBezTo>
                    <a:pt x="53063" y="3808"/>
                    <a:pt x="53502" y="2867"/>
                    <a:pt x="53983" y="1967"/>
                  </a:cubicBezTo>
                  <a:cubicBezTo>
                    <a:pt x="54004" y="1925"/>
                    <a:pt x="54025" y="1904"/>
                    <a:pt x="54025" y="1883"/>
                  </a:cubicBezTo>
                  <a:cubicBezTo>
                    <a:pt x="54360" y="1235"/>
                    <a:pt x="54716" y="963"/>
                    <a:pt x="55113" y="544"/>
                  </a:cubicBezTo>
                  <a:cubicBezTo>
                    <a:pt x="55657" y="0"/>
                    <a:pt x="56389" y="147"/>
                    <a:pt x="56871" y="586"/>
                  </a:cubicBezTo>
                  <a:cubicBezTo>
                    <a:pt x="56996" y="670"/>
                    <a:pt x="57101" y="795"/>
                    <a:pt x="57206" y="900"/>
                  </a:cubicBezTo>
                  <a:cubicBezTo>
                    <a:pt x="57750" y="1549"/>
                    <a:pt x="58294" y="2176"/>
                    <a:pt x="58838" y="2804"/>
                  </a:cubicBezTo>
                  <a:cubicBezTo>
                    <a:pt x="59172" y="3223"/>
                    <a:pt x="59486" y="3641"/>
                    <a:pt x="59737" y="4122"/>
                  </a:cubicBezTo>
                  <a:cubicBezTo>
                    <a:pt x="60009" y="4666"/>
                    <a:pt x="60365" y="5148"/>
                    <a:pt x="60679" y="5650"/>
                  </a:cubicBezTo>
                  <a:cubicBezTo>
                    <a:pt x="61035" y="6173"/>
                    <a:pt x="61327" y="6738"/>
                    <a:pt x="61558" y="7345"/>
                  </a:cubicBezTo>
                  <a:cubicBezTo>
                    <a:pt x="61641" y="7575"/>
                    <a:pt x="61767" y="7805"/>
                    <a:pt x="61871" y="8035"/>
                  </a:cubicBezTo>
                  <a:cubicBezTo>
                    <a:pt x="62018" y="8307"/>
                    <a:pt x="62123" y="8349"/>
                    <a:pt x="62415" y="8307"/>
                  </a:cubicBezTo>
                  <a:cubicBezTo>
                    <a:pt x="62625" y="8265"/>
                    <a:pt x="62813" y="8202"/>
                    <a:pt x="63001" y="8181"/>
                  </a:cubicBezTo>
                  <a:cubicBezTo>
                    <a:pt x="63901" y="8119"/>
                    <a:pt x="64738" y="8181"/>
                    <a:pt x="65554" y="8642"/>
                  </a:cubicBezTo>
                  <a:cubicBezTo>
                    <a:pt x="65910" y="8851"/>
                    <a:pt x="66182" y="9060"/>
                    <a:pt x="66370" y="9437"/>
                  </a:cubicBezTo>
                  <a:cubicBezTo>
                    <a:pt x="66684" y="10002"/>
                    <a:pt x="67102" y="10525"/>
                    <a:pt x="67374" y="11111"/>
                  </a:cubicBezTo>
                  <a:cubicBezTo>
                    <a:pt x="67625" y="11613"/>
                    <a:pt x="67897" y="12115"/>
                    <a:pt x="68232" y="12575"/>
                  </a:cubicBezTo>
                  <a:cubicBezTo>
                    <a:pt x="68525" y="12994"/>
                    <a:pt x="68860" y="13371"/>
                    <a:pt x="69195" y="13747"/>
                  </a:cubicBezTo>
                  <a:cubicBezTo>
                    <a:pt x="69278" y="13852"/>
                    <a:pt x="69362" y="13935"/>
                    <a:pt x="69446" y="14040"/>
                  </a:cubicBezTo>
                  <a:cubicBezTo>
                    <a:pt x="69613" y="14249"/>
                    <a:pt x="69760" y="14396"/>
                    <a:pt x="70074" y="14333"/>
                  </a:cubicBezTo>
                  <a:cubicBezTo>
                    <a:pt x="70450" y="14270"/>
                    <a:pt x="70869" y="14584"/>
                    <a:pt x="70952" y="14982"/>
                  </a:cubicBezTo>
                  <a:cubicBezTo>
                    <a:pt x="71015" y="15149"/>
                    <a:pt x="71099" y="15233"/>
                    <a:pt x="71266" y="15275"/>
                  </a:cubicBezTo>
                  <a:cubicBezTo>
                    <a:pt x="71685" y="15421"/>
                    <a:pt x="72124" y="15400"/>
                    <a:pt x="72563" y="15316"/>
                  </a:cubicBezTo>
                  <a:cubicBezTo>
                    <a:pt x="73107" y="15191"/>
                    <a:pt x="73631" y="15233"/>
                    <a:pt x="74154" y="15442"/>
                  </a:cubicBezTo>
                  <a:cubicBezTo>
                    <a:pt x="74363" y="15526"/>
                    <a:pt x="74593" y="15651"/>
                    <a:pt x="74719" y="15819"/>
                  </a:cubicBezTo>
                  <a:cubicBezTo>
                    <a:pt x="74949" y="16112"/>
                    <a:pt x="75158" y="16446"/>
                    <a:pt x="75325" y="16802"/>
                  </a:cubicBezTo>
                  <a:cubicBezTo>
                    <a:pt x="75723" y="17723"/>
                    <a:pt x="76288" y="18560"/>
                    <a:pt x="76874" y="19376"/>
                  </a:cubicBezTo>
                  <a:cubicBezTo>
                    <a:pt x="77753" y="20631"/>
                    <a:pt x="78673" y="21845"/>
                    <a:pt x="79552" y="23100"/>
                  </a:cubicBezTo>
                  <a:cubicBezTo>
                    <a:pt x="79866" y="23539"/>
                    <a:pt x="80075" y="24063"/>
                    <a:pt x="80326" y="24544"/>
                  </a:cubicBezTo>
                  <a:cubicBezTo>
                    <a:pt x="80514" y="24899"/>
                    <a:pt x="80786" y="25130"/>
                    <a:pt x="81142" y="25360"/>
                  </a:cubicBezTo>
                  <a:cubicBezTo>
                    <a:pt x="81665" y="25674"/>
                    <a:pt x="82063" y="25590"/>
                    <a:pt x="82502" y="25318"/>
                  </a:cubicBezTo>
                  <a:cubicBezTo>
                    <a:pt x="82942" y="25046"/>
                    <a:pt x="83402" y="24899"/>
                    <a:pt x="83925" y="25004"/>
                  </a:cubicBezTo>
                  <a:cubicBezTo>
                    <a:pt x="84218" y="25046"/>
                    <a:pt x="84469" y="25151"/>
                    <a:pt x="84678" y="25360"/>
                  </a:cubicBezTo>
                  <a:cubicBezTo>
                    <a:pt x="84992" y="25715"/>
                    <a:pt x="85327" y="26071"/>
                    <a:pt x="85662" y="26427"/>
                  </a:cubicBezTo>
                  <a:cubicBezTo>
                    <a:pt x="85724" y="26490"/>
                    <a:pt x="85787" y="26552"/>
                    <a:pt x="85871" y="26636"/>
                  </a:cubicBezTo>
                  <a:cubicBezTo>
                    <a:pt x="86624" y="27515"/>
                    <a:pt x="87461" y="27327"/>
                    <a:pt x="88277" y="26866"/>
                  </a:cubicBezTo>
                  <a:cubicBezTo>
                    <a:pt x="89051" y="26448"/>
                    <a:pt x="89888" y="26239"/>
                    <a:pt x="90767" y="26427"/>
                  </a:cubicBezTo>
                  <a:cubicBezTo>
                    <a:pt x="91123" y="26490"/>
                    <a:pt x="91478" y="26741"/>
                    <a:pt x="91750" y="26971"/>
                  </a:cubicBezTo>
                  <a:cubicBezTo>
                    <a:pt x="92315" y="27494"/>
                    <a:pt x="92713" y="28122"/>
                    <a:pt x="93069" y="28791"/>
                  </a:cubicBezTo>
                  <a:cubicBezTo>
                    <a:pt x="93487" y="29545"/>
                    <a:pt x="93906" y="30298"/>
                    <a:pt x="94324" y="31051"/>
                  </a:cubicBezTo>
                  <a:cubicBezTo>
                    <a:pt x="94450" y="31239"/>
                    <a:pt x="94617" y="31386"/>
                    <a:pt x="94763" y="31574"/>
                  </a:cubicBezTo>
                  <a:cubicBezTo>
                    <a:pt x="94973" y="31846"/>
                    <a:pt x="95245" y="32118"/>
                    <a:pt x="95391" y="32411"/>
                  </a:cubicBezTo>
                  <a:cubicBezTo>
                    <a:pt x="95810" y="33206"/>
                    <a:pt x="96479" y="33687"/>
                    <a:pt x="97191" y="34169"/>
                  </a:cubicBezTo>
                  <a:cubicBezTo>
                    <a:pt x="97902" y="34629"/>
                    <a:pt x="98571" y="35131"/>
                    <a:pt x="99136" y="35780"/>
                  </a:cubicBezTo>
                  <a:cubicBezTo>
                    <a:pt x="99388" y="36073"/>
                    <a:pt x="99513" y="36428"/>
                    <a:pt x="99785" y="36659"/>
                  </a:cubicBezTo>
                  <a:cubicBezTo>
                    <a:pt x="100141" y="36993"/>
                    <a:pt x="100517" y="37286"/>
                    <a:pt x="100915" y="37537"/>
                  </a:cubicBezTo>
                  <a:cubicBezTo>
                    <a:pt x="101229" y="37726"/>
                    <a:pt x="101459" y="37956"/>
                    <a:pt x="101605" y="38270"/>
                  </a:cubicBezTo>
                  <a:cubicBezTo>
                    <a:pt x="101794" y="38667"/>
                    <a:pt x="102003" y="39065"/>
                    <a:pt x="102212" y="39441"/>
                  </a:cubicBezTo>
                  <a:cubicBezTo>
                    <a:pt x="102275" y="39546"/>
                    <a:pt x="102380" y="39672"/>
                    <a:pt x="102505" y="39713"/>
                  </a:cubicBezTo>
                  <a:cubicBezTo>
                    <a:pt x="102924" y="39923"/>
                    <a:pt x="103279" y="40195"/>
                    <a:pt x="103551" y="40571"/>
                  </a:cubicBezTo>
                  <a:cubicBezTo>
                    <a:pt x="103719" y="40801"/>
                    <a:pt x="103886" y="40864"/>
                    <a:pt x="104158" y="40822"/>
                  </a:cubicBezTo>
                  <a:cubicBezTo>
                    <a:pt x="104639" y="40739"/>
                    <a:pt x="104807" y="40843"/>
                    <a:pt x="104995" y="41324"/>
                  </a:cubicBezTo>
                  <a:cubicBezTo>
                    <a:pt x="105058" y="41534"/>
                    <a:pt x="105246" y="41534"/>
                    <a:pt x="105414" y="41576"/>
                  </a:cubicBezTo>
                  <a:cubicBezTo>
                    <a:pt x="105874" y="41680"/>
                    <a:pt x="106334" y="41785"/>
                    <a:pt x="106774" y="41910"/>
                  </a:cubicBezTo>
                  <a:cubicBezTo>
                    <a:pt x="107087" y="41973"/>
                    <a:pt x="107318" y="42203"/>
                    <a:pt x="107401" y="42496"/>
                  </a:cubicBezTo>
                  <a:cubicBezTo>
                    <a:pt x="107569" y="42998"/>
                    <a:pt x="107987" y="43082"/>
                    <a:pt x="108427" y="43166"/>
                  </a:cubicBezTo>
                  <a:cubicBezTo>
                    <a:pt x="108678" y="43208"/>
                    <a:pt x="108929" y="43229"/>
                    <a:pt x="109180" y="43249"/>
                  </a:cubicBezTo>
                  <a:cubicBezTo>
                    <a:pt x="109828" y="43333"/>
                    <a:pt x="110456" y="43438"/>
                    <a:pt x="111105" y="43333"/>
                  </a:cubicBezTo>
                  <a:cubicBezTo>
                    <a:pt x="111691" y="43249"/>
                    <a:pt x="112172" y="43877"/>
                    <a:pt x="111942" y="44400"/>
                  </a:cubicBezTo>
                  <a:cubicBezTo>
                    <a:pt x="111795" y="44714"/>
                    <a:pt x="111586" y="44798"/>
                    <a:pt x="111251" y="44672"/>
                  </a:cubicBezTo>
                  <a:cubicBezTo>
                    <a:pt x="111188" y="44630"/>
                    <a:pt x="111147" y="44589"/>
                    <a:pt x="111000" y="445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e4ac097f15_0_852"/>
            <p:cNvSpPr/>
            <p:nvPr/>
          </p:nvSpPr>
          <p:spPr>
            <a:xfrm>
              <a:off x="5727269" y="2871465"/>
              <a:ext cx="3407834" cy="2000347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e4ac097f15_0_852"/>
            <p:cNvSpPr/>
            <p:nvPr/>
          </p:nvSpPr>
          <p:spPr>
            <a:xfrm>
              <a:off x="7556860" y="3297765"/>
              <a:ext cx="273123" cy="627045"/>
            </a:xfrm>
            <a:custGeom>
              <a:rect b="b" l="l" r="r" t="t"/>
              <a:pathLst>
                <a:path extrusionOk="0" h="14312" w="9458">
                  <a:moveTo>
                    <a:pt x="0" y="14312"/>
                  </a:moveTo>
                  <a:cubicBezTo>
                    <a:pt x="733" y="13831"/>
                    <a:pt x="1402" y="13433"/>
                    <a:pt x="2030" y="12994"/>
                  </a:cubicBezTo>
                  <a:cubicBezTo>
                    <a:pt x="2846" y="12429"/>
                    <a:pt x="3557" y="11738"/>
                    <a:pt x="4436" y="11257"/>
                  </a:cubicBezTo>
                  <a:cubicBezTo>
                    <a:pt x="4750" y="11069"/>
                    <a:pt x="5022" y="10818"/>
                    <a:pt x="5294" y="10567"/>
                  </a:cubicBezTo>
                  <a:cubicBezTo>
                    <a:pt x="5419" y="10462"/>
                    <a:pt x="5482" y="10295"/>
                    <a:pt x="5587" y="10169"/>
                  </a:cubicBezTo>
                  <a:cubicBezTo>
                    <a:pt x="5671" y="10023"/>
                    <a:pt x="5712" y="9834"/>
                    <a:pt x="5838" y="9730"/>
                  </a:cubicBezTo>
                  <a:cubicBezTo>
                    <a:pt x="6026" y="9583"/>
                    <a:pt x="6026" y="9437"/>
                    <a:pt x="5943" y="9207"/>
                  </a:cubicBezTo>
                  <a:cubicBezTo>
                    <a:pt x="5796" y="8788"/>
                    <a:pt x="5880" y="8558"/>
                    <a:pt x="6277" y="8286"/>
                  </a:cubicBezTo>
                  <a:cubicBezTo>
                    <a:pt x="6424" y="8202"/>
                    <a:pt x="6570" y="8098"/>
                    <a:pt x="6717" y="8014"/>
                  </a:cubicBezTo>
                  <a:cubicBezTo>
                    <a:pt x="6947" y="7847"/>
                    <a:pt x="7114" y="7658"/>
                    <a:pt x="7114" y="7344"/>
                  </a:cubicBezTo>
                  <a:cubicBezTo>
                    <a:pt x="7114" y="7219"/>
                    <a:pt x="7219" y="7093"/>
                    <a:pt x="7282" y="6968"/>
                  </a:cubicBezTo>
                  <a:cubicBezTo>
                    <a:pt x="7324" y="6842"/>
                    <a:pt x="7407" y="6717"/>
                    <a:pt x="7428" y="6570"/>
                  </a:cubicBezTo>
                  <a:cubicBezTo>
                    <a:pt x="7449" y="6361"/>
                    <a:pt x="7575" y="6194"/>
                    <a:pt x="7721" y="6026"/>
                  </a:cubicBezTo>
                  <a:cubicBezTo>
                    <a:pt x="8223" y="5482"/>
                    <a:pt x="8704" y="4917"/>
                    <a:pt x="9228" y="4373"/>
                  </a:cubicBezTo>
                  <a:cubicBezTo>
                    <a:pt x="9458" y="4122"/>
                    <a:pt x="9458" y="3892"/>
                    <a:pt x="9353" y="3599"/>
                  </a:cubicBezTo>
                  <a:cubicBezTo>
                    <a:pt x="9081" y="2930"/>
                    <a:pt x="8893" y="2239"/>
                    <a:pt x="8642" y="1570"/>
                  </a:cubicBezTo>
                  <a:cubicBezTo>
                    <a:pt x="8600" y="1444"/>
                    <a:pt x="8495" y="1339"/>
                    <a:pt x="8391" y="1235"/>
                  </a:cubicBezTo>
                  <a:cubicBezTo>
                    <a:pt x="8119" y="921"/>
                    <a:pt x="7784" y="649"/>
                    <a:pt x="7533" y="314"/>
                  </a:cubicBezTo>
                  <a:cubicBezTo>
                    <a:pt x="7365" y="84"/>
                    <a:pt x="7198" y="0"/>
                    <a:pt x="6968" y="63"/>
                  </a:cubicBezTo>
                  <a:cubicBezTo>
                    <a:pt x="6549" y="189"/>
                    <a:pt x="6110" y="293"/>
                    <a:pt x="5712" y="419"/>
                  </a:cubicBezTo>
                  <a:cubicBezTo>
                    <a:pt x="5419" y="523"/>
                    <a:pt x="5294" y="816"/>
                    <a:pt x="5336" y="1109"/>
                  </a:cubicBezTo>
                  <a:cubicBezTo>
                    <a:pt x="5378" y="1486"/>
                    <a:pt x="5419" y="1862"/>
                    <a:pt x="5461" y="2260"/>
                  </a:cubicBezTo>
                  <a:cubicBezTo>
                    <a:pt x="5503" y="2699"/>
                    <a:pt x="5503" y="3160"/>
                    <a:pt x="5566" y="3599"/>
                  </a:cubicBezTo>
                  <a:cubicBezTo>
                    <a:pt x="5608" y="3997"/>
                    <a:pt x="5566" y="4164"/>
                    <a:pt x="5189" y="4311"/>
                  </a:cubicBezTo>
                  <a:cubicBezTo>
                    <a:pt x="4415" y="4603"/>
                    <a:pt x="3746" y="5127"/>
                    <a:pt x="3097" y="5650"/>
                  </a:cubicBezTo>
                  <a:cubicBezTo>
                    <a:pt x="2804" y="5901"/>
                    <a:pt x="2511" y="6173"/>
                    <a:pt x="2406" y="6591"/>
                  </a:cubicBezTo>
                  <a:cubicBezTo>
                    <a:pt x="2239" y="7303"/>
                    <a:pt x="1800" y="7972"/>
                    <a:pt x="2030" y="8767"/>
                  </a:cubicBezTo>
                  <a:cubicBezTo>
                    <a:pt x="2051" y="8830"/>
                    <a:pt x="2030" y="8893"/>
                    <a:pt x="2030" y="8976"/>
                  </a:cubicBezTo>
                  <a:cubicBezTo>
                    <a:pt x="2030" y="9165"/>
                    <a:pt x="1967" y="9290"/>
                    <a:pt x="1800" y="9395"/>
                  </a:cubicBezTo>
                  <a:cubicBezTo>
                    <a:pt x="1486" y="9604"/>
                    <a:pt x="1486" y="9625"/>
                    <a:pt x="1632" y="9960"/>
                  </a:cubicBezTo>
                  <a:cubicBezTo>
                    <a:pt x="1758" y="10190"/>
                    <a:pt x="1716" y="10378"/>
                    <a:pt x="1549" y="10588"/>
                  </a:cubicBezTo>
                  <a:cubicBezTo>
                    <a:pt x="1423" y="10734"/>
                    <a:pt x="1298" y="10881"/>
                    <a:pt x="1214" y="11069"/>
                  </a:cubicBezTo>
                  <a:cubicBezTo>
                    <a:pt x="921" y="11634"/>
                    <a:pt x="628" y="12199"/>
                    <a:pt x="377" y="12764"/>
                  </a:cubicBezTo>
                  <a:cubicBezTo>
                    <a:pt x="168" y="13224"/>
                    <a:pt x="0" y="13684"/>
                    <a:pt x="0" y="143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e4ac097f15_0_852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e4ac097f15_0_852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e4ac097f15_0_852"/>
            <p:cNvSpPr/>
            <p:nvPr/>
          </p:nvSpPr>
          <p:spPr>
            <a:xfrm>
              <a:off x="7508519" y="2879746"/>
              <a:ext cx="224205" cy="625204"/>
            </a:xfrm>
            <a:custGeom>
              <a:rect b="b" l="l" r="r" t="t"/>
              <a:pathLst>
                <a:path extrusionOk="0" h="14270" w="7764">
                  <a:moveTo>
                    <a:pt x="0" y="0"/>
                  </a:moveTo>
                  <a:cubicBezTo>
                    <a:pt x="963" y="188"/>
                    <a:pt x="1528" y="2804"/>
                    <a:pt x="1674" y="3578"/>
                  </a:cubicBezTo>
                  <a:cubicBezTo>
                    <a:pt x="1779" y="4122"/>
                    <a:pt x="1842" y="4771"/>
                    <a:pt x="2009" y="5294"/>
                  </a:cubicBezTo>
                  <a:cubicBezTo>
                    <a:pt x="2156" y="5712"/>
                    <a:pt x="2448" y="6047"/>
                    <a:pt x="2679" y="6445"/>
                  </a:cubicBezTo>
                  <a:cubicBezTo>
                    <a:pt x="3432" y="7742"/>
                    <a:pt x="4415" y="8976"/>
                    <a:pt x="5106" y="10315"/>
                  </a:cubicBezTo>
                  <a:cubicBezTo>
                    <a:pt x="5692" y="11487"/>
                    <a:pt x="5817" y="12910"/>
                    <a:pt x="5901" y="14207"/>
                  </a:cubicBezTo>
                  <a:cubicBezTo>
                    <a:pt x="6361" y="14270"/>
                    <a:pt x="7345" y="14082"/>
                    <a:pt x="7449" y="13705"/>
                  </a:cubicBezTo>
                  <a:cubicBezTo>
                    <a:pt x="7596" y="13119"/>
                    <a:pt x="7491" y="12094"/>
                    <a:pt x="7470" y="11508"/>
                  </a:cubicBezTo>
                  <a:cubicBezTo>
                    <a:pt x="7449" y="10964"/>
                    <a:pt x="7575" y="10985"/>
                    <a:pt x="7637" y="10441"/>
                  </a:cubicBezTo>
                  <a:cubicBezTo>
                    <a:pt x="7763" y="9709"/>
                    <a:pt x="7114" y="8893"/>
                    <a:pt x="6612" y="8286"/>
                  </a:cubicBezTo>
                  <a:cubicBezTo>
                    <a:pt x="5733" y="7198"/>
                    <a:pt x="5294" y="6089"/>
                    <a:pt x="4624" y="4854"/>
                  </a:cubicBezTo>
                  <a:cubicBezTo>
                    <a:pt x="4018" y="3766"/>
                    <a:pt x="3348" y="2511"/>
                    <a:pt x="2553" y="1653"/>
                  </a:cubicBezTo>
                  <a:cubicBezTo>
                    <a:pt x="2281" y="1339"/>
                    <a:pt x="1988" y="963"/>
                    <a:pt x="1674" y="670"/>
                  </a:cubicBezTo>
                  <a:cubicBezTo>
                    <a:pt x="1256" y="272"/>
                    <a:pt x="1088" y="230"/>
                    <a:pt x="733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e4ac097f15_0_852"/>
            <p:cNvSpPr/>
            <p:nvPr/>
          </p:nvSpPr>
          <p:spPr>
            <a:xfrm>
              <a:off x="8037209" y="3547105"/>
              <a:ext cx="444136" cy="850751"/>
            </a:xfrm>
            <a:custGeom>
              <a:rect b="b" l="l" r="r" t="t"/>
              <a:pathLst>
                <a:path extrusionOk="0" h="19418" w="15380">
                  <a:moveTo>
                    <a:pt x="1" y="0"/>
                  </a:moveTo>
                  <a:cubicBezTo>
                    <a:pt x="1277" y="2051"/>
                    <a:pt x="2700" y="3913"/>
                    <a:pt x="3599" y="6110"/>
                  </a:cubicBezTo>
                  <a:cubicBezTo>
                    <a:pt x="3850" y="6696"/>
                    <a:pt x="4353" y="7575"/>
                    <a:pt x="4436" y="8140"/>
                  </a:cubicBezTo>
                  <a:cubicBezTo>
                    <a:pt x="4562" y="8998"/>
                    <a:pt x="4060" y="9960"/>
                    <a:pt x="4102" y="10776"/>
                  </a:cubicBezTo>
                  <a:cubicBezTo>
                    <a:pt x="4185" y="12262"/>
                    <a:pt x="6152" y="12534"/>
                    <a:pt x="6884" y="13664"/>
                  </a:cubicBezTo>
                  <a:cubicBezTo>
                    <a:pt x="7094" y="13977"/>
                    <a:pt x="7156" y="14731"/>
                    <a:pt x="7324" y="15128"/>
                  </a:cubicBezTo>
                  <a:cubicBezTo>
                    <a:pt x="7512" y="15609"/>
                    <a:pt x="7700" y="16070"/>
                    <a:pt x="7931" y="16509"/>
                  </a:cubicBezTo>
                  <a:cubicBezTo>
                    <a:pt x="8244" y="17137"/>
                    <a:pt x="8663" y="18769"/>
                    <a:pt x="8830" y="19418"/>
                  </a:cubicBezTo>
                  <a:cubicBezTo>
                    <a:pt x="9291" y="18811"/>
                    <a:pt x="9291" y="18183"/>
                    <a:pt x="9709" y="18392"/>
                  </a:cubicBezTo>
                  <a:cubicBezTo>
                    <a:pt x="10379" y="18706"/>
                    <a:pt x="10400" y="18874"/>
                    <a:pt x="11111" y="18476"/>
                  </a:cubicBezTo>
                  <a:cubicBezTo>
                    <a:pt x="12304" y="17827"/>
                    <a:pt x="12722" y="18371"/>
                    <a:pt x="13726" y="17534"/>
                  </a:cubicBezTo>
                  <a:cubicBezTo>
                    <a:pt x="13894" y="17388"/>
                    <a:pt x="12827" y="15233"/>
                    <a:pt x="13057" y="15107"/>
                  </a:cubicBezTo>
                  <a:cubicBezTo>
                    <a:pt x="13434" y="14877"/>
                    <a:pt x="13810" y="14501"/>
                    <a:pt x="14082" y="14145"/>
                  </a:cubicBezTo>
                  <a:cubicBezTo>
                    <a:pt x="14459" y="13664"/>
                    <a:pt x="14710" y="13936"/>
                    <a:pt x="15170" y="13496"/>
                  </a:cubicBezTo>
                  <a:cubicBezTo>
                    <a:pt x="15379" y="13266"/>
                    <a:pt x="14752" y="12743"/>
                    <a:pt x="14250" y="12450"/>
                  </a:cubicBezTo>
                  <a:cubicBezTo>
                    <a:pt x="13622" y="12115"/>
                    <a:pt x="13308" y="11718"/>
                    <a:pt x="12743" y="11341"/>
                  </a:cubicBezTo>
                  <a:cubicBezTo>
                    <a:pt x="12073" y="10902"/>
                    <a:pt x="11781" y="10002"/>
                    <a:pt x="11048" y="9646"/>
                  </a:cubicBezTo>
                  <a:cubicBezTo>
                    <a:pt x="10337" y="9270"/>
                    <a:pt x="9270" y="9353"/>
                    <a:pt x="8412" y="9479"/>
                  </a:cubicBezTo>
                  <a:cubicBezTo>
                    <a:pt x="7303" y="9646"/>
                    <a:pt x="7052" y="9395"/>
                    <a:pt x="6236" y="8558"/>
                  </a:cubicBezTo>
                  <a:cubicBezTo>
                    <a:pt x="5148" y="7449"/>
                    <a:pt x="4332" y="5838"/>
                    <a:pt x="3662" y="4499"/>
                  </a:cubicBezTo>
                  <a:cubicBezTo>
                    <a:pt x="2135" y="1486"/>
                    <a:pt x="1716" y="1486"/>
                    <a:pt x="775" y="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ge4ac097f15_0_852"/>
            <p:cNvSpPr/>
            <p:nvPr/>
          </p:nvSpPr>
          <p:spPr>
            <a:xfrm>
              <a:off x="8545366" y="4053144"/>
              <a:ext cx="598197" cy="769172"/>
            </a:xfrm>
            <a:custGeom>
              <a:rect b="b" l="l" r="r" t="t"/>
              <a:pathLst>
                <a:path extrusionOk="0" h="17556" w="20715">
                  <a:moveTo>
                    <a:pt x="0" y="0"/>
                  </a:moveTo>
                  <a:cubicBezTo>
                    <a:pt x="774" y="879"/>
                    <a:pt x="1298" y="2365"/>
                    <a:pt x="1758" y="3432"/>
                  </a:cubicBezTo>
                  <a:cubicBezTo>
                    <a:pt x="2176" y="4415"/>
                    <a:pt x="2532" y="5420"/>
                    <a:pt x="2971" y="6382"/>
                  </a:cubicBezTo>
                  <a:cubicBezTo>
                    <a:pt x="3139" y="6759"/>
                    <a:pt x="3641" y="7282"/>
                    <a:pt x="3683" y="7658"/>
                  </a:cubicBezTo>
                  <a:cubicBezTo>
                    <a:pt x="3725" y="8328"/>
                    <a:pt x="3118" y="10253"/>
                    <a:pt x="3557" y="10734"/>
                  </a:cubicBezTo>
                  <a:cubicBezTo>
                    <a:pt x="5524" y="12889"/>
                    <a:pt x="837" y="16300"/>
                    <a:pt x="2176" y="16802"/>
                  </a:cubicBezTo>
                  <a:cubicBezTo>
                    <a:pt x="2909" y="17074"/>
                    <a:pt x="4122" y="16886"/>
                    <a:pt x="4959" y="16886"/>
                  </a:cubicBezTo>
                  <a:cubicBezTo>
                    <a:pt x="6277" y="16886"/>
                    <a:pt x="7554" y="17116"/>
                    <a:pt x="8872" y="17137"/>
                  </a:cubicBezTo>
                  <a:cubicBezTo>
                    <a:pt x="12826" y="17158"/>
                    <a:pt x="16760" y="17472"/>
                    <a:pt x="20715" y="17555"/>
                  </a:cubicBezTo>
                  <a:cubicBezTo>
                    <a:pt x="20233" y="17241"/>
                    <a:pt x="20192" y="16593"/>
                    <a:pt x="19794" y="16237"/>
                  </a:cubicBezTo>
                  <a:cubicBezTo>
                    <a:pt x="19250" y="15777"/>
                    <a:pt x="18350" y="15944"/>
                    <a:pt x="17576" y="15839"/>
                  </a:cubicBezTo>
                  <a:cubicBezTo>
                    <a:pt x="17137" y="15798"/>
                    <a:pt x="16363" y="15819"/>
                    <a:pt x="16007" y="15526"/>
                  </a:cubicBezTo>
                  <a:cubicBezTo>
                    <a:pt x="15505" y="15086"/>
                    <a:pt x="15714" y="14626"/>
                    <a:pt x="14982" y="14354"/>
                  </a:cubicBezTo>
                  <a:cubicBezTo>
                    <a:pt x="14417" y="14145"/>
                    <a:pt x="13789" y="14333"/>
                    <a:pt x="13224" y="14019"/>
                  </a:cubicBezTo>
                  <a:cubicBezTo>
                    <a:pt x="12722" y="13747"/>
                    <a:pt x="12324" y="13078"/>
                    <a:pt x="11780" y="12826"/>
                  </a:cubicBezTo>
                  <a:cubicBezTo>
                    <a:pt x="11362" y="12617"/>
                    <a:pt x="11571" y="12554"/>
                    <a:pt x="11174" y="12324"/>
                  </a:cubicBezTo>
                  <a:cubicBezTo>
                    <a:pt x="10692" y="12031"/>
                    <a:pt x="10734" y="10609"/>
                    <a:pt x="9981" y="10650"/>
                  </a:cubicBezTo>
                  <a:cubicBezTo>
                    <a:pt x="9018" y="10692"/>
                    <a:pt x="7972" y="9290"/>
                    <a:pt x="7554" y="8433"/>
                  </a:cubicBezTo>
                  <a:cubicBezTo>
                    <a:pt x="7031" y="7365"/>
                    <a:pt x="6361" y="7114"/>
                    <a:pt x="5336" y="6508"/>
                  </a:cubicBezTo>
                  <a:cubicBezTo>
                    <a:pt x="3871" y="5629"/>
                    <a:pt x="2783" y="3787"/>
                    <a:pt x="1863" y="2302"/>
                  </a:cubicBezTo>
                  <a:cubicBezTo>
                    <a:pt x="1423" y="1611"/>
                    <a:pt x="1109" y="921"/>
                    <a:pt x="628" y="23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e4ac097f15_0_852"/>
            <p:cNvSpPr/>
            <p:nvPr/>
          </p:nvSpPr>
          <p:spPr>
            <a:xfrm>
              <a:off x="7310940" y="3344514"/>
              <a:ext cx="290046" cy="594974"/>
            </a:xfrm>
            <a:custGeom>
              <a:rect b="b" l="l" r="r" t="t"/>
              <a:pathLst>
                <a:path extrusionOk="0" h="13580" w="10044">
                  <a:moveTo>
                    <a:pt x="0" y="1883"/>
                  </a:moveTo>
                  <a:cubicBezTo>
                    <a:pt x="544" y="2155"/>
                    <a:pt x="1026" y="2825"/>
                    <a:pt x="1528" y="3264"/>
                  </a:cubicBezTo>
                  <a:cubicBezTo>
                    <a:pt x="1925" y="3641"/>
                    <a:pt x="2176" y="4227"/>
                    <a:pt x="2469" y="4750"/>
                  </a:cubicBezTo>
                  <a:cubicBezTo>
                    <a:pt x="3181" y="6026"/>
                    <a:pt x="3495" y="7533"/>
                    <a:pt x="4269" y="8746"/>
                  </a:cubicBezTo>
                  <a:cubicBezTo>
                    <a:pt x="4604" y="9249"/>
                    <a:pt x="5148" y="9625"/>
                    <a:pt x="5587" y="10044"/>
                  </a:cubicBezTo>
                  <a:cubicBezTo>
                    <a:pt x="5985" y="10420"/>
                    <a:pt x="6236" y="10839"/>
                    <a:pt x="6612" y="11215"/>
                  </a:cubicBezTo>
                  <a:cubicBezTo>
                    <a:pt x="7177" y="11759"/>
                    <a:pt x="7951" y="13308"/>
                    <a:pt x="8663" y="13580"/>
                  </a:cubicBezTo>
                  <a:cubicBezTo>
                    <a:pt x="8579" y="12366"/>
                    <a:pt x="9814" y="10462"/>
                    <a:pt x="9981" y="9290"/>
                  </a:cubicBezTo>
                  <a:cubicBezTo>
                    <a:pt x="10044" y="8872"/>
                    <a:pt x="9876" y="8914"/>
                    <a:pt x="9646" y="8537"/>
                  </a:cubicBezTo>
                  <a:cubicBezTo>
                    <a:pt x="9458" y="8265"/>
                    <a:pt x="9521" y="7868"/>
                    <a:pt x="9270" y="7658"/>
                  </a:cubicBezTo>
                  <a:cubicBezTo>
                    <a:pt x="8726" y="7219"/>
                    <a:pt x="7868" y="8077"/>
                    <a:pt x="7198" y="8265"/>
                  </a:cubicBezTo>
                  <a:cubicBezTo>
                    <a:pt x="6487" y="7365"/>
                    <a:pt x="6361" y="5859"/>
                    <a:pt x="5964" y="4771"/>
                  </a:cubicBezTo>
                  <a:cubicBezTo>
                    <a:pt x="5796" y="4311"/>
                    <a:pt x="5566" y="3955"/>
                    <a:pt x="5399" y="3516"/>
                  </a:cubicBezTo>
                  <a:cubicBezTo>
                    <a:pt x="5168" y="2846"/>
                    <a:pt x="4541" y="2658"/>
                    <a:pt x="3850" y="2407"/>
                  </a:cubicBezTo>
                  <a:cubicBezTo>
                    <a:pt x="3390" y="2239"/>
                    <a:pt x="2951" y="1904"/>
                    <a:pt x="2553" y="1632"/>
                  </a:cubicBezTo>
                  <a:cubicBezTo>
                    <a:pt x="2239" y="1423"/>
                    <a:pt x="2197" y="1298"/>
                    <a:pt x="1988" y="942"/>
                  </a:cubicBezTo>
                  <a:cubicBezTo>
                    <a:pt x="1695" y="503"/>
                    <a:pt x="1465" y="0"/>
                    <a:pt x="984" y="314"/>
                  </a:cubicBezTo>
                  <a:cubicBezTo>
                    <a:pt x="649" y="544"/>
                    <a:pt x="461" y="1172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e4ac097f15_0_852"/>
            <p:cNvSpPr/>
            <p:nvPr/>
          </p:nvSpPr>
          <p:spPr>
            <a:xfrm>
              <a:off x="7419086" y="3825799"/>
              <a:ext cx="83427" cy="169642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e4ac097f15_0_852"/>
            <p:cNvSpPr/>
            <p:nvPr/>
          </p:nvSpPr>
          <p:spPr>
            <a:xfrm>
              <a:off x="8301871" y="4315321"/>
              <a:ext cx="10887" cy="11041"/>
            </a:xfrm>
            <a:custGeom>
              <a:rect b="b" l="l" r="r" t="t"/>
              <a:pathLst>
                <a:path extrusionOk="0" h="252" w="377">
                  <a:moveTo>
                    <a:pt x="335" y="252"/>
                  </a:moveTo>
                  <a:cubicBezTo>
                    <a:pt x="335" y="189"/>
                    <a:pt x="356" y="105"/>
                    <a:pt x="377" y="0"/>
                  </a:cubicBezTo>
                  <a:cubicBezTo>
                    <a:pt x="230" y="84"/>
                    <a:pt x="167" y="105"/>
                    <a:pt x="126" y="126"/>
                  </a:cubicBezTo>
                  <a:cubicBezTo>
                    <a:pt x="84" y="147"/>
                    <a:pt x="42" y="189"/>
                    <a:pt x="0" y="210"/>
                  </a:cubicBezTo>
                  <a:cubicBezTo>
                    <a:pt x="126" y="231"/>
                    <a:pt x="230" y="231"/>
                    <a:pt x="335" y="25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e4ac097f15_0_852"/>
            <p:cNvSpPr/>
            <p:nvPr/>
          </p:nvSpPr>
          <p:spPr>
            <a:xfrm>
              <a:off x="7918782" y="3993559"/>
              <a:ext cx="361951" cy="456570"/>
            </a:xfrm>
            <a:custGeom>
              <a:rect b="b" l="l" r="r" t="t"/>
              <a:pathLst>
                <a:path extrusionOk="0" h="10421" w="12534">
                  <a:moveTo>
                    <a:pt x="4625" y="3599"/>
                  </a:moveTo>
                  <a:cubicBezTo>
                    <a:pt x="4938" y="4206"/>
                    <a:pt x="7387" y="4959"/>
                    <a:pt x="7993" y="5043"/>
                  </a:cubicBezTo>
                  <a:cubicBezTo>
                    <a:pt x="9458" y="5273"/>
                    <a:pt x="11216" y="5692"/>
                    <a:pt x="12534" y="6424"/>
                  </a:cubicBezTo>
                  <a:cubicBezTo>
                    <a:pt x="12053" y="7261"/>
                    <a:pt x="8663" y="8830"/>
                    <a:pt x="8182" y="9709"/>
                  </a:cubicBezTo>
                  <a:cubicBezTo>
                    <a:pt x="7972" y="10065"/>
                    <a:pt x="7931" y="10420"/>
                    <a:pt x="7449" y="10378"/>
                  </a:cubicBezTo>
                  <a:cubicBezTo>
                    <a:pt x="6989" y="10337"/>
                    <a:pt x="6612" y="9876"/>
                    <a:pt x="6278" y="9583"/>
                  </a:cubicBezTo>
                  <a:cubicBezTo>
                    <a:pt x="5838" y="9186"/>
                    <a:pt x="5315" y="8914"/>
                    <a:pt x="4834" y="8600"/>
                  </a:cubicBezTo>
                  <a:cubicBezTo>
                    <a:pt x="4374" y="8307"/>
                    <a:pt x="231" y="6947"/>
                    <a:pt x="105" y="6445"/>
                  </a:cubicBezTo>
                  <a:cubicBezTo>
                    <a:pt x="1" y="6110"/>
                    <a:pt x="1779" y="0"/>
                    <a:pt x="2511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e4ac097f15_0_852"/>
            <p:cNvSpPr/>
            <p:nvPr/>
          </p:nvSpPr>
          <p:spPr>
            <a:xfrm>
              <a:off x="6521227" y="4442729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e4ac097f15_0_852"/>
            <p:cNvSpPr/>
            <p:nvPr/>
          </p:nvSpPr>
          <p:spPr>
            <a:xfrm>
              <a:off x="4958694" y="2898980"/>
              <a:ext cx="253198" cy="761812"/>
            </a:xfrm>
            <a:custGeom>
              <a:rect b="b" l="l" r="r" t="t"/>
              <a:pathLst>
                <a:path extrusionOk="0" h="17388" w="8768">
                  <a:moveTo>
                    <a:pt x="5964" y="17388"/>
                  </a:moveTo>
                  <a:cubicBezTo>
                    <a:pt x="6048" y="17304"/>
                    <a:pt x="6131" y="17242"/>
                    <a:pt x="6215" y="17158"/>
                  </a:cubicBezTo>
                  <a:cubicBezTo>
                    <a:pt x="6550" y="16844"/>
                    <a:pt x="6864" y="16488"/>
                    <a:pt x="7366" y="16426"/>
                  </a:cubicBezTo>
                  <a:cubicBezTo>
                    <a:pt x="7596" y="16405"/>
                    <a:pt x="7638" y="16279"/>
                    <a:pt x="7533" y="16070"/>
                  </a:cubicBezTo>
                  <a:cubicBezTo>
                    <a:pt x="7178" y="15400"/>
                    <a:pt x="7638" y="14814"/>
                    <a:pt x="7659" y="14187"/>
                  </a:cubicBezTo>
                  <a:cubicBezTo>
                    <a:pt x="7659" y="14166"/>
                    <a:pt x="7659" y="14145"/>
                    <a:pt x="7680" y="14145"/>
                  </a:cubicBezTo>
                  <a:cubicBezTo>
                    <a:pt x="7910" y="13915"/>
                    <a:pt x="7952" y="13622"/>
                    <a:pt x="7994" y="13329"/>
                  </a:cubicBezTo>
                  <a:cubicBezTo>
                    <a:pt x="8098" y="12806"/>
                    <a:pt x="8224" y="12283"/>
                    <a:pt x="8328" y="11739"/>
                  </a:cubicBezTo>
                  <a:cubicBezTo>
                    <a:pt x="8454" y="11153"/>
                    <a:pt x="8600" y="10567"/>
                    <a:pt x="8705" y="9960"/>
                  </a:cubicBezTo>
                  <a:cubicBezTo>
                    <a:pt x="8768" y="9604"/>
                    <a:pt x="8705" y="9542"/>
                    <a:pt x="8349" y="9458"/>
                  </a:cubicBezTo>
                  <a:cubicBezTo>
                    <a:pt x="8140" y="9395"/>
                    <a:pt x="7931" y="9332"/>
                    <a:pt x="7784" y="9186"/>
                  </a:cubicBezTo>
                  <a:cubicBezTo>
                    <a:pt x="7429" y="8872"/>
                    <a:pt x="7094" y="8558"/>
                    <a:pt x="6654" y="8328"/>
                  </a:cubicBezTo>
                  <a:cubicBezTo>
                    <a:pt x="6027" y="8014"/>
                    <a:pt x="5859" y="7554"/>
                    <a:pt x="6089" y="7010"/>
                  </a:cubicBezTo>
                  <a:cubicBezTo>
                    <a:pt x="6152" y="6863"/>
                    <a:pt x="6194" y="6717"/>
                    <a:pt x="6215" y="6570"/>
                  </a:cubicBezTo>
                  <a:cubicBezTo>
                    <a:pt x="6278" y="6236"/>
                    <a:pt x="6382" y="5880"/>
                    <a:pt x="6362" y="5566"/>
                  </a:cubicBezTo>
                  <a:cubicBezTo>
                    <a:pt x="6278" y="4792"/>
                    <a:pt x="5964" y="4122"/>
                    <a:pt x="5190" y="3788"/>
                  </a:cubicBezTo>
                  <a:cubicBezTo>
                    <a:pt x="4813" y="3620"/>
                    <a:pt x="4625" y="3160"/>
                    <a:pt x="4771" y="2825"/>
                  </a:cubicBezTo>
                  <a:cubicBezTo>
                    <a:pt x="4981" y="2344"/>
                    <a:pt x="5211" y="1842"/>
                    <a:pt x="5441" y="1361"/>
                  </a:cubicBezTo>
                  <a:cubicBezTo>
                    <a:pt x="5545" y="1172"/>
                    <a:pt x="5608" y="963"/>
                    <a:pt x="5525" y="754"/>
                  </a:cubicBezTo>
                  <a:cubicBezTo>
                    <a:pt x="5462" y="565"/>
                    <a:pt x="5399" y="356"/>
                    <a:pt x="5273" y="189"/>
                  </a:cubicBezTo>
                  <a:cubicBezTo>
                    <a:pt x="5127" y="0"/>
                    <a:pt x="4939" y="231"/>
                    <a:pt x="4750" y="189"/>
                  </a:cubicBezTo>
                  <a:cubicBezTo>
                    <a:pt x="4541" y="147"/>
                    <a:pt x="4416" y="293"/>
                    <a:pt x="4332" y="461"/>
                  </a:cubicBezTo>
                  <a:cubicBezTo>
                    <a:pt x="4123" y="858"/>
                    <a:pt x="3893" y="1256"/>
                    <a:pt x="3725" y="1674"/>
                  </a:cubicBezTo>
                  <a:cubicBezTo>
                    <a:pt x="3349" y="2595"/>
                    <a:pt x="3035" y="3537"/>
                    <a:pt x="2637" y="4457"/>
                  </a:cubicBezTo>
                  <a:cubicBezTo>
                    <a:pt x="2344" y="5169"/>
                    <a:pt x="1988" y="5859"/>
                    <a:pt x="1633" y="6550"/>
                  </a:cubicBezTo>
                  <a:cubicBezTo>
                    <a:pt x="1152" y="7491"/>
                    <a:pt x="628" y="8412"/>
                    <a:pt x="126" y="9353"/>
                  </a:cubicBezTo>
                  <a:cubicBezTo>
                    <a:pt x="22" y="9521"/>
                    <a:pt x="1" y="9688"/>
                    <a:pt x="168" y="9814"/>
                  </a:cubicBezTo>
                  <a:cubicBezTo>
                    <a:pt x="398" y="9981"/>
                    <a:pt x="440" y="10232"/>
                    <a:pt x="440" y="10483"/>
                  </a:cubicBezTo>
                  <a:cubicBezTo>
                    <a:pt x="440" y="10651"/>
                    <a:pt x="440" y="10797"/>
                    <a:pt x="461" y="10944"/>
                  </a:cubicBezTo>
                  <a:cubicBezTo>
                    <a:pt x="1089" y="10734"/>
                    <a:pt x="1424" y="10776"/>
                    <a:pt x="1737" y="11174"/>
                  </a:cubicBezTo>
                  <a:cubicBezTo>
                    <a:pt x="1905" y="11383"/>
                    <a:pt x="2093" y="11508"/>
                    <a:pt x="2365" y="11550"/>
                  </a:cubicBezTo>
                  <a:cubicBezTo>
                    <a:pt x="2930" y="11634"/>
                    <a:pt x="3369" y="11969"/>
                    <a:pt x="3641" y="12429"/>
                  </a:cubicBezTo>
                  <a:cubicBezTo>
                    <a:pt x="3976" y="12952"/>
                    <a:pt x="4248" y="13496"/>
                    <a:pt x="4248" y="14124"/>
                  </a:cubicBezTo>
                  <a:cubicBezTo>
                    <a:pt x="4269" y="14396"/>
                    <a:pt x="4269" y="14668"/>
                    <a:pt x="4290" y="14919"/>
                  </a:cubicBezTo>
                  <a:cubicBezTo>
                    <a:pt x="4416" y="15672"/>
                    <a:pt x="4604" y="16363"/>
                    <a:pt x="5211" y="16865"/>
                  </a:cubicBezTo>
                  <a:cubicBezTo>
                    <a:pt x="5441" y="17053"/>
                    <a:pt x="5692" y="17221"/>
                    <a:pt x="5964" y="17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e4ac097f15_0_852"/>
            <p:cNvSpPr/>
            <p:nvPr/>
          </p:nvSpPr>
          <p:spPr>
            <a:xfrm>
              <a:off x="4807029" y="3467365"/>
              <a:ext cx="119668" cy="189796"/>
            </a:xfrm>
            <a:custGeom>
              <a:rect b="b" l="l" r="r" t="t"/>
              <a:pathLst>
                <a:path extrusionOk="0" h="4332" w="4144">
                  <a:moveTo>
                    <a:pt x="4039" y="0"/>
                  </a:moveTo>
                  <a:cubicBezTo>
                    <a:pt x="3767" y="147"/>
                    <a:pt x="3558" y="272"/>
                    <a:pt x="3349" y="377"/>
                  </a:cubicBezTo>
                  <a:cubicBezTo>
                    <a:pt x="2721" y="691"/>
                    <a:pt x="2051" y="900"/>
                    <a:pt x="1486" y="1318"/>
                  </a:cubicBezTo>
                  <a:cubicBezTo>
                    <a:pt x="1068" y="1611"/>
                    <a:pt x="650" y="1904"/>
                    <a:pt x="231" y="2239"/>
                  </a:cubicBezTo>
                  <a:cubicBezTo>
                    <a:pt x="1" y="2427"/>
                    <a:pt x="22" y="2532"/>
                    <a:pt x="168" y="2825"/>
                  </a:cubicBezTo>
                  <a:cubicBezTo>
                    <a:pt x="294" y="3013"/>
                    <a:pt x="357" y="3222"/>
                    <a:pt x="440" y="3432"/>
                  </a:cubicBezTo>
                  <a:cubicBezTo>
                    <a:pt x="566" y="3725"/>
                    <a:pt x="670" y="4038"/>
                    <a:pt x="775" y="4331"/>
                  </a:cubicBezTo>
                  <a:cubicBezTo>
                    <a:pt x="1194" y="4101"/>
                    <a:pt x="1549" y="3997"/>
                    <a:pt x="1884" y="4101"/>
                  </a:cubicBezTo>
                  <a:cubicBezTo>
                    <a:pt x="2156" y="4206"/>
                    <a:pt x="2344" y="4122"/>
                    <a:pt x="2554" y="3976"/>
                  </a:cubicBezTo>
                  <a:cubicBezTo>
                    <a:pt x="2742" y="3829"/>
                    <a:pt x="2951" y="3745"/>
                    <a:pt x="3056" y="3494"/>
                  </a:cubicBezTo>
                  <a:cubicBezTo>
                    <a:pt x="3244" y="3013"/>
                    <a:pt x="3516" y="2574"/>
                    <a:pt x="3955" y="2281"/>
                  </a:cubicBezTo>
                  <a:cubicBezTo>
                    <a:pt x="4102" y="2197"/>
                    <a:pt x="4144" y="2072"/>
                    <a:pt x="4144" y="1883"/>
                  </a:cubicBezTo>
                  <a:cubicBezTo>
                    <a:pt x="4102" y="1444"/>
                    <a:pt x="4102" y="984"/>
                    <a:pt x="4081" y="544"/>
                  </a:cubicBezTo>
                  <a:cubicBezTo>
                    <a:pt x="4081" y="377"/>
                    <a:pt x="4060" y="230"/>
                    <a:pt x="4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e4ac097f15_0_852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22"/>
                    <a:pt x="42" y="1"/>
                    <a:pt x="42" y="1"/>
                  </a:cubicBezTo>
                  <a:cubicBezTo>
                    <a:pt x="22" y="42"/>
                    <a:pt x="1" y="63"/>
                    <a:pt x="1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e4ac097f15_0_852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63"/>
                    <a:pt x="42" y="84"/>
                    <a:pt x="1" y="105"/>
                  </a:cubicBezTo>
                  <a:cubicBezTo>
                    <a:pt x="1" y="63"/>
                    <a:pt x="22" y="42"/>
                    <a:pt x="42" y="1"/>
                  </a:cubicBezTo>
                  <a:cubicBezTo>
                    <a:pt x="42" y="1"/>
                    <a:pt x="84" y="22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e4ac097f15_0_852"/>
            <p:cNvSpPr/>
            <p:nvPr/>
          </p:nvSpPr>
          <p:spPr>
            <a:xfrm>
              <a:off x="5110965" y="2824717"/>
              <a:ext cx="223598" cy="625248"/>
            </a:xfrm>
            <a:custGeom>
              <a:rect b="b" l="l" r="r" t="t"/>
              <a:pathLst>
                <a:path extrusionOk="0" h="14271" w="7743">
                  <a:moveTo>
                    <a:pt x="0" y="1"/>
                  </a:moveTo>
                  <a:cubicBezTo>
                    <a:pt x="963" y="189"/>
                    <a:pt x="1528" y="2825"/>
                    <a:pt x="1674" y="3579"/>
                  </a:cubicBezTo>
                  <a:cubicBezTo>
                    <a:pt x="1758" y="4144"/>
                    <a:pt x="1821" y="4771"/>
                    <a:pt x="2009" y="5294"/>
                  </a:cubicBezTo>
                  <a:cubicBezTo>
                    <a:pt x="2156" y="5713"/>
                    <a:pt x="2449" y="6048"/>
                    <a:pt x="2679" y="6445"/>
                  </a:cubicBezTo>
                  <a:cubicBezTo>
                    <a:pt x="3432" y="7742"/>
                    <a:pt x="4415" y="8977"/>
                    <a:pt x="5085" y="10316"/>
                  </a:cubicBezTo>
                  <a:cubicBezTo>
                    <a:pt x="5692" y="11509"/>
                    <a:pt x="5817" y="12931"/>
                    <a:pt x="5901" y="14208"/>
                  </a:cubicBezTo>
                  <a:cubicBezTo>
                    <a:pt x="6361" y="14271"/>
                    <a:pt x="7345" y="14082"/>
                    <a:pt x="7449" y="13706"/>
                  </a:cubicBezTo>
                  <a:cubicBezTo>
                    <a:pt x="7596" y="13120"/>
                    <a:pt x="7491" y="12115"/>
                    <a:pt x="7470" y="11509"/>
                  </a:cubicBezTo>
                  <a:cubicBezTo>
                    <a:pt x="7449" y="10965"/>
                    <a:pt x="7554" y="10986"/>
                    <a:pt x="7638" y="10442"/>
                  </a:cubicBezTo>
                  <a:cubicBezTo>
                    <a:pt x="7742" y="9709"/>
                    <a:pt x="7094" y="8893"/>
                    <a:pt x="6612" y="8307"/>
                  </a:cubicBezTo>
                  <a:cubicBezTo>
                    <a:pt x="5734" y="7198"/>
                    <a:pt x="5294" y="6089"/>
                    <a:pt x="4604" y="4855"/>
                  </a:cubicBezTo>
                  <a:cubicBezTo>
                    <a:pt x="4018" y="3767"/>
                    <a:pt x="3348" y="2512"/>
                    <a:pt x="2553" y="1654"/>
                  </a:cubicBezTo>
                  <a:cubicBezTo>
                    <a:pt x="2281" y="1340"/>
                    <a:pt x="1988" y="963"/>
                    <a:pt x="1674" y="670"/>
                  </a:cubicBezTo>
                  <a:cubicBezTo>
                    <a:pt x="1235" y="273"/>
                    <a:pt x="1068" y="231"/>
                    <a:pt x="733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e4ac097f15_0_852"/>
            <p:cNvSpPr/>
            <p:nvPr/>
          </p:nvSpPr>
          <p:spPr>
            <a:xfrm>
              <a:off x="4636652" y="3440771"/>
              <a:ext cx="299720" cy="673836"/>
            </a:xfrm>
            <a:custGeom>
              <a:rect b="b" l="l" r="r" t="t"/>
              <a:pathLst>
                <a:path extrusionOk="0" h="15380" w="10379">
                  <a:moveTo>
                    <a:pt x="147" y="230"/>
                  </a:moveTo>
                  <a:cubicBezTo>
                    <a:pt x="440" y="754"/>
                    <a:pt x="1026" y="1277"/>
                    <a:pt x="1465" y="1883"/>
                  </a:cubicBezTo>
                  <a:cubicBezTo>
                    <a:pt x="1884" y="2469"/>
                    <a:pt x="2176" y="2992"/>
                    <a:pt x="2721" y="3495"/>
                  </a:cubicBezTo>
                  <a:cubicBezTo>
                    <a:pt x="3453" y="4206"/>
                    <a:pt x="3327" y="4457"/>
                    <a:pt x="3495" y="5357"/>
                  </a:cubicBezTo>
                  <a:cubicBezTo>
                    <a:pt x="3641" y="6194"/>
                    <a:pt x="4039" y="6968"/>
                    <a:pt x="4227" y="7805"/>
                  </a:cubicBezTo>
                  <a:cubicBezTo>
                    <a:pt x="4562" y="9269"/>
                    <a:pt x="4876" y="10818"/>
                    <a:pt x="5022" y="12324"/>
                  </a:cubicBezTo>
                  <a:cubicBezTo>
                    <a:pt x="5106" y="13203"/>
                    <a:pt x="4834" y="14626"/>
                    <a:pt x="5189" y="15379"/>
                  </a:cubicBezTo>
                  <a:cubicBezTo>
                    <a:pt x="5754" y="14940"/>
                    <a:pt x="6026" y="13224"/>
                    <a:pt x="6194" y="12513"/>
                  </a:cubicBezTo>
                  <a:cubicBezTo>
                    <a:pt x="6445" y="11529"/>
                    <a:pt x="6654" y="11571"/>
                    <a:pt x="7638" y="11132"/>
                  </a:cubicBezTo>
                  <a:cubicBezTo>
                    <a:pt x="8391" y="10797"/>
                    <a:pt x="8663" y="9960"/>
                    <a:pt x="9353" y="9542"/>
                  </a:cubicBezTo>
                  <a:cubicBezTo>
                    <a:pt x="9479" y="9458"/>
                    <a:pt x="10316" y="9542"/>
                    <a:pt x="10337" y="9332"/>
                  </a:cubicBezTo>
                  <a:cubicBezTo>
                    <a:pt x="10379" y="9060"/>
                    <a:pt x="9667" y="8307"/>
                    <a:pt x="9500" y="8161"/>
                  </a:cubicBezTo>
                  <a:cubicBezTo>
                    <a:pt x="8956" y="7700"/>
                    <a:pt x="8286" y="7365"/>
                    <a:pt x="7847" y="6884"/>
                  </a:cubicBezTo>
                  <a:cubicBezTo>
                    <a:pt x="7428" y="6466"/>
                    <a:pt x="7533" y="5817"/>
                    <a:pt x="7219" y="5336"/>
                  </a:cubicBezTo>
                  <a:cubicBezTo>
                    <a:pt x="6905" y="4813"/>
                    <a:pt x="6487" y="4185"/>
                    <a:pt x="6298" y="3620"/>
                  </a:cubicBezTo>
                  <a:cubicBezTo>
                    <a:pt x="6026" y="2741"/>
                    <a:pt x="5629" y="2427"/>
                    <a:pt x="4625" y="2407"/>
                  </a:cubicBezTo>
                  <a:cubicBezTo>
                    <a:pt x="1925" y="2344"/>
                    <a:pt x="984" y="6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e4ac097f15_0_852"/>
            <p:cNvSpPr/>
            <p:nvPr/>
          </p:nvSpPr>
          <p:spPr>
            <a:xfrm>
              <a:off x="4913385" y="3289485"/>
              <a:ext cx="290046" cy="595938"/>
            </a:xfrm>
            <a:custGeom>
              <a:rect b="b" l="l" r="r" t="t"/>
              <a:pathLst>
                <a:path extrusionOk="0" h="13602" w="10044">
                  <a:moveTo>
                    <a:pt x="0" y="1884"/>
                  </a:moveTo>
                  <a:cubicBezTo>
                    <a:pt x="544" y="2156"/>
                    <a:pt x="1026" y="2826"/>
                    <a:pt x="1528" y="3286"/>
                  </a:cubicBezTo>
                  <a:cubicBezTo>
                    <a:pt x="1925" y="3642"/>
                    <a:pt x="2177" y="4228"/>
                    <a:pt x="2469" y="4751"/>
                  </a:cubicBezTo>
                  <a:cubicBezTo>
                    <a:pt x="3181" y="6027"/>
                    <a:pt x="3474" y="7533"/>
                    <a:pt x="4269" y="8747"/>
                  </a:cubicBezTo>
                  <a:cubicBezTo>
                    <a:pt x="4604" y="9249"/>
                    <a:pt x="5148" y="9626"/>
                    <a:pt x="5587" y="10044"/>
                  </a:cubicBezTo>
                  <a:cubicBezTo>
                    <a:pt x="5964" y="10421"/>
                    <a:pt x="6215" y="10860"/>
                    <a:pt x="6612" y="11216"/>
                  </a:cubicBezTo>
                  <a:cubicBezTo>
                    <a:pt x="7177" y="11760"/>
                    <a:pt x="7951" y="13308"/>
                    <a:pt x="8663" y="13601"/>
                  </a:cubicBezTo>
                  <a:cubicBezTo>
                    <a:pt x="8579" y="12367"/>
                    <a:pt x="9793" y="10463"/>
                    <a:pt x="9981" y="9312"/>
                  </a:cubicBezTo>
                  <a:cubicBezTo>
                    <a:pt x="10044" y="8873"/>
                    <a:pt x="9876" y="8914"/>
                    <a:pt x="9625" y="8538"/>
                  </a:cubicBezTo>
                  <a:cubicBezTo>
                    <a:pt x="9458" y="8266"/>
                    <a:pt x="9500" y="7868"/>
                    <a:pt x="9249" y="7659"/>
                  </a:cubicBezTo>
                  <a:cubicBezTo>
                    <a:pt x="8726" y="7220"/>
                    <a:pt x="7868" y="8098"/>
                    <a:pt x="7198" y="8266"/>
                  </a:cubicBezTo>
                  <a:cubicBezTo>
                    <a:pt x="6466" y="7366"/>
                    <a:pt x="6340" y="5860"/>
                    <a:pt x="5964" y="4772"/>
                  </a:cubicBezTo>
                  <a:cubicBezTo>
                    <a:pt x="5796" y="4311"/>
                    <a:pt x="5566" y="3956"/>
                    <a:pt x="5399" y="3516"/>
                  </a:cubicBezTo>
                  <a:cubicBezTo>
                    <a:pt x="5148" y="2847"/>
                    <a:pt x="4520" y="2658"/>
                    <a:pt x="3829" y="2407"/>
                  </a:cubicBezTo>
                  <a:cubicBezTo>
                    <a:pt x="3390" y="2240"/>
                    <a:pt x="2951" y="1905"/>
                    <a:pt x="2553" y="1633"/>
                  </a:cubicBezTo>
                  <a:cubicBezTo>
                    <a:pt x="2239" y="1424"/>
                    <a:pt x="2197" y="1298"/>
                    <a:pt x="1967" y="943"/>
                  </a:cubicBezTo>
                  <a:cubicBezTo>
                    <a:pt x="1695" y="503"/>
                    <a:pt x="1465" y="1"/>
                    <a:pt x="984" y="315"/>
                  </a:cubicBezTo>
                  <a:cubicBezTo>
                    <a:pt x="649" y="545"/>
                    <a:pt x="461" y="1173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e4ac097f15_0_852"/>
            <p:cNvSpPr/>
            <p:nvPr/>
          </p:nvSpPr>
          <p:spPr>
            <a:xfrm>
              <a:off x="5904316" y="4260336"/>
              <a:ext cx="10887" cy="11961"/>
            </a:xfrm>
            <a:custGeom>
              <a:rect b="b" l="l" r="r" t="t"/>
              <a:pathLst>
                <a:path extrusionOk="0" h="273" w="377">
                  <a:moveTo>
                    <a:pt x="335" y="272"/>
                  </a:moveTo>
                  <a:cubicBezTo>
                    <a:pt x="335" y="188"/>
                    <a:pt x="356" y="105"/>
                    <a:pt x="377" y="0"/>
                  </a:cubicBezTo>
                  <a:cubicBezTo>
                    <a:pt x="230" y="84"/>
                    <a:pt x="168" y="105"/>
                    <a:pt x="126" y="126"/>
                  </a:cubicBezTo>
                  <a:cubicBezTo>
                    <a:pt x="84" y="147"/>
                    <a:pt x="42" y="188"/>
                    <a:pt x="0" y="209"/>
                  </a:cubicBezTo>
                  <a:cubicBezTo>
                    <a:pt x="105" y="230"/>
                    <a:pt x="230" y="251"/>
                    <a:pt x="335" y="27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e4ac097f15_0_852"/>
            <p:cNvSpPr/>
            <p:nvPr/>
          </p:nvSpPr>
          <p:spPr>
            <a:xfrm>
              <a:off x="3922454" y="4356593"/>
              <a:ext cx="442923" cy="139368"/>
            </a:xfrm>
            <a:custGeom>
              <a:rect b="b" l="l" r="r" t="t"/>
              <a:pathLst>
                <a:path extrusionOk="0" h="3181" w="15338">
                  <a:moveTo>
                    <a:pt x="13831" y="105"/>
                  </a:moveTo>
                  <a:cubicBezTo>
                    <a:pt x="13266" y="63"/>
                    <a:pt x="12576" y="272"/>
                    <a:pt x="12032" y="377"/>
                  </a:cubicBezTo>
                  <a:cubicBezTo>
                    <a:pt x="11530" y="460"/>
                    <a:pt x="11027" y="544"/>
                    <a:pt x="10525" y="649"/>
                  </a:cubicBezTo>
                  <a:cubicBezTo>
                    <a:pt x="9688" y="816"/>
                    <a:pt x="8810" y="795"/>
                    <a:pt x="7952" y="858"/>
                  </a:cubicBezTo>
                  <a:cubicBezTo>
                    <a:pt x="6320" y="983"/>
                    <a:pt x="4709" y="1297"/>
                    <a:pt x="3118" y="1611"/>
                  </a:cubicBezTo>
                  <a:cubicBezTo>
                    <a:pt x="2679" y="1695"/>
                    <a:pt x="1" y="2009"/>
                    <a:pt x="1110" y="2846"/>
                  </a:cubicBezTo>
                  <a:cubicBezTo>
                    <a:pt x="1591" y="3180"/>
                    <a:pt x="2407" y="2908"/>
                    <a:pt x="2951" y="2846"/>
                  </a:cubicBezTo>
                  <a:cubicBezTo>
                    <a:pt x="3830" y="2741"/>
                    <a:pt x="4688" y="2699"/>
                    <a:pt x="5587" y="2657"/>
                  </a:cubicBezTo>
                  <a:cubicBezTo>
                    <a:pt x="6131" y="2636"/>
                    <a:pt x="6696" y="2532"/>
                    <a:pt x="7240" y="2448"/>
                  </a:cubicBezTo>
                  <a:cubicBezTo>
                    <a:pt x="7805" y="2364"/>
                    <a:pt x="8370" y="2385"/>
                    <a:pt x="8935" y="2385"/>
                  </a:cubicBezTo>
                  <a:cubicBezTo>
                    <a:pt x="10358" y="2364"/>
                    <a:pt x="11802" y="2113"/>
                    <a:pt x="13224" y="2092"/>
                  </a:cubicBezTo>
                  <a:cubicBezTo>
                    <a:pt x="13936" y="2092"/>
                    <a:pt x="15338" y="2323"/>
                    <a:pt x="14773" y="1193"/>
                  </a:cubicBezTo>
                  <a:cubicBezTo>
                    <a:pt x="14605" y="900"/>
                    <a:pt x="14312" y="691"/>
                    <a:pt x="14166" y="398"/>
                  </a:cubicBezTo>
                  <a:cubicBezTo>
                    <a:pt x="14082" y="272"/>
                    <a:pt x="14061" y="0"/>
                    <a:pt x="13873" y="4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e4ac097f15_0_852"/>
            <p:cNvSpPr/>
            <p:nvPr/>
          </p:nvSpPr>
          <p:spPr>
            <a:xfrm>
              <a:off x="4471704" y="3823039"/>
              <a:ext cx="494874" cy="717824"/>
            </a:xfrm>
            <a:custGeom>
              <a:rect b="b" l="l" r="r" t="t"/>
              <a:pathLst>
                <a:path extrusionOk="0" h="16384" w="17137">
                  <a:moveTo>
                    <a:pt x="4059" y="16384"/>
                  </a:moveTo>
                  <a:cubicBezTo>
                    <a:pt x="4290" y="15735"/>
                    <a:pt x="4896" y="15630"/>
                    <a:pt x="5461" y="15442"/>
                  </a:cubicBezTo>
                  <a:cubicBezTo>
                    <a:pt x="5964" y="15296"/>
                    <a:pt x="6445" y="15149"/>
                    <a:pt x="6926" y="14940"/>
                  </a:cubicBezTo>
                  <a:cubicBezTo>
                    <a:pt x="7344" y="14773"/>
                    <a:pt x="7742" y="14501"/>
                    <a:pt x="8181" y="14354"/>
                  </a:cubicBezTo>
                  <a:cubicBezTo>
                    <a:pt x="8788" y="14124"/>
                    <a:pt x="9437" y="13957"/>
                    <a:pt x="10065" y="13789"/>
                  </a:cubicBezTo>
                  <a:cubicBezTo>
                    <a:pt x="11215" y="13454"/>
                    <a:pt x="12387" y="13141"/>
                    <a:pt x="13538" y="12827"/>
                  </a:cubicBezTo>
                  <a:cubicBezTo>
                    <a:pt x="14563" y="12555"/>
                    <a:pt x="15588" y="12283"/>
                    <a:pt x="16635" y="12011"/>
                  </a:cubicBezTo>
                  <a:cubicBezTo>
                    <a:pt x="16802" y="11948"/>
                    <a:pt x="16969" y="11885"/>
                    <a:pt x="17137" y="11822"/>
                  </a:cubicBezTo>
                  <a:cubicBezTo>
                    <a:pt x="17032" y="11697"/>
                    <a:pt x="16948" y="11676"/>
                    <a:pt x="16865" y="11676"/>
                  </a:cubicBezTo>
                  <a:cubicBezTo>
                    <a:pt x="15505" y="11822"/>
                    <a:pt x="14145" y="11990"/>
                    <a:pt x="12785" y="12094"/>
                  </a:cubicBezTo>
                  <a:cubicBezTo>
                    <a:pt x="12262" y="12136"/>
                    <a:pt x="11718" y="12157"/>
                    <a:pt x="11194" y="12094"/>
                  </a:cubicBezTo>
                  <a:cubicBezTo>
                    <a:pt x="10755" y="12032"/>
                    <a:pt x="10399" y="12094"/>
                    <a:pt x="10002" y="12199"/>
                  </a:cubicBezTo>
                  <a:cubicBezTo>
                    <a:pt x="9541" y="12324"/>
                    <a:pt x="9081" y="12408"/>
                    <a:pt x="8621" y="12534"/>
                  </a:cubicBezTo>
                  <a:cubicBezTo>
                    <a:pt x="8140" y="12659"/>
                    <a:pt x="7784" y="12429"/>
                    <a:pt x="7491" y="12094"/>
                  </a:cubicBezTo>
                  <a:cubicBezTo>
                    <a:pt x="7324" y="11906"/>
                    <a:pt x="7093" y="11697"/>
                    <a:pt x="7240" y="11404"/>
                  </a:cubicBezTo>
                  <a:cubicBezTo>
                    <a:pt x="7365" y="11090"/>
                    <a:pt x="7637" y="10881"/>
                    <a:pt x="7951" y="10881"/>
                  </a:cubicBezTo>
                  <a:cubicBezTo>
                    <a:pt x="9479" y="10839"/>
                    <a:pt x="10881" y="10274"/>
                    <a:pt x="12303" y="9835"/>
                  </a:cubicBezTo>
                  <a:cubicBezTo>
                    <a:pt x="13538" y="9479"/>
                    <a:pt x="14731" y="8893"/>
                    <a:pt x="15839" y="8161"/>
                  </a:cubicBezTo>
                  <a:cubicBezTo>
                    <a:pt x="16446" y="7742"/>
                    <a:pt x="16551" y="7010"/>
                    <a:pt x="16028" y="6466"/>
                  </a:cubicBezTo>
                  <a:cubicBezTo>
                    <a:pt x="15839" y="6257"/>
                    <a:pt x="15651" y="6026"/>
                    <a:pt x="15756" y="5754"/>
                  </a:cubicBezTo>
                  <a:cubicBezTo>
                    <a:pt x="16028" y="5085"/>
                    <a:pt x="15881" y="4415"/>
                    <a:pt x="15714" y="3767"/>
                  </a:cubicBezTo>
                  <a:cubicBezTo>
                    <a:pt x="15442" y="2741"/>
                    <a:pt x="15065" y="1737"/>
                    <a:pt x="14793" y="712"/>
                  </a:cubicBezTo>
                  <a:cubicBezTo>
                    <a:pt x="14647" y="272"/>
                    <a:pt x="14375" y="84"/>
                    <a:pt x="13956" y="42"/>
                  </a:cubicBezTo>
                  <a:cubicBezTo>
                    <a:pt x="13245" y="0"/>
                    <a:pt x="12554" y="126"/>
                    <a:pt x="11969" y="565"/>
                  </a:cubicBezTo>
                  <a:cubicBezTo>
                    <a:pt x="11215" y="1130"/>
                    <a:pt x="10462" y="1674"/>
                    <a:pt x="9751" y="2302"/>
                  </a:cubicBezTo>
                  <a:cubicBezTo>
                    <a:pt x="8056" y="3809"/>
                    <a:pt x="6340" y="5294"/>
                    <a:pt x="4729" y="6905"/>
                  </a:cubicBezTo>
                  <a:cubicBezTo>
                    <a:pt x="3369" y="8265"/>
                    <a:pt x="2051" y="9709"/>
                    <a:pt x="1109" y="11446"/>
                  </a:cubicBezTo>
                  <a:cubicBezTo>
                    <a:pt x="963" y="11697"/>
                    <a:pt x="691" y="11885"/>
                    <a:pt x="440" y="12052"/>
                  </a:cubicBezTo>
                  <a:cubicBezTo>
                    <a:pt x="251" y="12178"/>
                    <a:pt x="63" y="12283"/>
                    <a:pt x="0" y="12555"/>
                  </a:cubicBezTo>
                  <a:cubicBezTo>
                    <a:pt x="984" y="12429"/>
                    <a:pt x="1758" y="12743"/>
                    <a:pt x="2218" y="13559"/>
                  </a:cubicBezTo>
                  <a:cubicBezTo>
                    <a:pt x="2469" y="13998"/>
                    <a:pt x="2532" y="14563"/>
                    <a:pt x="3055" y="14856"/>
                  </a:cubicBezTo>
                  <a:cubicBezTo>
                    <a:pt x="3097" y="14877"/>
                    <a:pt x="3097" y="14961"/>
                    <a:pt x="3118" y="15024"/>
                  </a:cubicBezTo>
                  <a:cubicBezTo>
                    <a:pt x="3223" y="15296"/>
                    <a:pt x="3327" y="15568"/>
                    <a:pt x="3411" y="15819"/>
                  </a:cubicBezTo>
                  <a:cubicBezTo>
                    <a:pt x="3515" y="16091"/>
                    <a:pt x="3641" y="16300"/>
                    <a:pt x="4059" y="163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e4ac097f15_0_852"/>
            <p:cNvSpPr/>
            <p:nvPr/>
          </p:nvSpPr>
          <p:spPr>
            <a:xfrm>
              <a:off x="6357462" y="2586375"/>
              <a:ext cx="395189" cy="905780"/>
            </a:xfrm>
            <a:custGeom>
              <a:rect b="b" l="l" r="r" t="t"/>
              <a:pathLst>
                <a:path extrusionOk="0" h="20674" w="13685">
                  <a:moveTo>
                    <a:pt x="22" y="20673"/>
                  </a:moveTo>
                  <a:cubicBezTo>
                    <a:pt x="1068" y="20004"/>
                    <a:pt x="2010" y="19418"/>
                    <a:pt x="2930" y="18790"/>
                  </a:cubicBezTo>
                  <a:cubicBezTo>
                    <a:pt x="4123" y="17995"/>
                    <a:pt x="5148" y="16970"/>
                    <a:pt x="6424" y="16279"/>
                  </a:cubicBezTo>
                  <a:cubicBezTo>
                    <a:pt x="6885" y="16028"/>
                    <a:pt x="7282" y="15651"/>
                    <a:pt x="7680" y="15296"/>
                  </a:cubicBezTo>
                  <a:cubicBezTo>
                    <a:pt x="7847" y="15128"/>
                    <a:pt x="7952" y="14898"/>
                    <a:pt x="8077" y="14689"/>
                  </a:cubicBezTo>
                  <a:cubicBezTo>
                    <a:pt x="8203" y="14480"/>
                    <a:pt x="8287" y="14229"/>
                    <a:pt x="8454" y="14082"/>
                  </a:cubicBezTo>
                  <a:cubicBezTo>
                    <a:pt x="8726" y="13852"/>
                    <a:pt x="8726" y="13643"/>
                    <a:pt x="8621" y="13329"/>
                  </a:cubicBezTo>
                  <a:cubicBezTo>
                    <a:pt x="8370" y="12701"/>
                    <a:pt x="8517" y="12366"/>
                    <a:pt x="9082" y="11990"/>
                  </a:cubicBezTo>
                  <a:cubicBezTo>
                    <a:pt x="9291" y="11843"/>
                    <a:pt x="9500" y="11718"/>
                    <a:pt x="9709" y="11571"/>
                  </a:cubicBezTo>
                  <a:cubicBezTo>
                    <a:pt x="10044" y="11341"/>
                    <a:pt x="10274" y="11069"/>
                    <a:pt x="10295" y="10630"/>
                  </a:cubicBezTo>
                  <a:cubicBezTo>
                    <a:pt x="10316" y="10441"/>
                    <a:pt x="10442" y="10253"/>
                    <a:pt x="10525" y="10065"/>
                  </a:cubicBezTo>
                  <a:cubicBezTo>
                    <a:pt x="10588" y="9876"/>
                    <a:pt x="10714" y="9709"/>
                    <a:pt x="10735" y="9521"/>
                  </a:cubicBezTo>
                  <a:cubicBezTo>
                    <a:pt x="10797" y="9186"/>
                    <a:pt x="10965" y="8956"/>
                    <a:pt x="11174" y="8726"/>
                  </a:cubicBezTo>
                  <a:cubicBezTo>
                    <a:pt x="11906" y="7931"/>
                    <a:pt x="12618" y="7094"/>
                    <a:pt x="13350" y="6299"/>
                  </a:cubicBezTo>
                  <a:cubicBezTo>
                    <a:pt x="13685" y="5964"/>
                    <a:pt x="13685" y="5629"/>
                    <a:pt x="13518" y="5190"/>
                  </a:cubicBezTo>
                  <a:cubicBezTo>
                    <a:pt x="13141" y="4227"/>
                    <a:pt x="12848" y="3223"/>
                    <a:pt x="12513" y="2260"/>
                  </a:cubicBezTo>
                  <a:cubicBezTo>
                    <a:pt x="12450" y="2072"/>
                    <a:pt x="12283" y="1926"/>
                    <a:pt x="12158" y="1779"/>
                  </a:cubicBezTo>
                  <a:cubicBezTo>
                    <a:pt x="11739" y="1340"/>
                    <a:pt x="11258" y="921"/>
                    <a:pt x="10902" y="440"/>
                  </a:cubicBezTo>
                  <a:cubicBezTo>
                    <a:pt x="10672" y="126"/>
                    <a:pt x="10421" y="1"/>
                    <a:pt x="10086" y="105"/>
                  </a:cubicBezTo>
                  <a:cubicBezTo>
                    <a:pt x="9458" y="252"/>
                    <a:pt x="8852" y="398"/>
                    <a:pt x="8245" y="607"/>
                  </a:cubicBezTo>
                  <a:cubicBezTo>
                    <a:pt x="7847" y="754"/>
                    <a:pt x="7659" y="1172"/>
                    <a:pt x="7722" y="1612"/>
                  </a:cubicBezTo>
                  <a:cubicBezTo>
                    <a:pt x="7784" y="2156"/>
                    <a:pt x="7847" y="2700"/>
                    <a:pt x="7889" y="3244"/>
                  </a:cubicBezTo>
                  <a:cubicBezTo>
                    <a:pt x="7952" y="3892"/>
                    <a:pt x="7952" y="4562"/>
                    <a:pt x="8036" y="5211"/>
                  </a:cubicBezTo>
                  <a:cubicBezTo>
                    <a:pt x="8098" y="5775"/>
                    <a:pt x="8056" y="6006"/>
                    <a:pt x="7512" y="6215"/>
                  </a:cubicBezTo>
                  <a:cubicBezTo>
                    <a:pt x="6383" y="6675"/>
                    <a:pt x="5420" y="7407"/>
                    <a:pt x="4499" y="8182"/>
                  </a:cubicBezTo>
                  <a:cubicBezTo>
                    <a:pt x="4060" y="8537"/>
                    <a:pt x="3642" y="8935"/>
                    <a:pt x="3495" y="9521"/>
                  </a:cubicBezTo>
                  <a:cubicBezTo>
                    <a:pt x="3223" y="10567"/>
                    <a:pt x="2616" y="11529"/>
                    <a:pt x="2930" y="12659"/>
                  </a:cubicBezTo>
                  <a:cubicBezTo>
                    <a:pt x="2951" y="12764"/>
                    <a:pt x="2930" y="12869"/>
                    <a:pt x="2930" y="12973"/>
                  </a:cubicBezTo>
                  <a:cubicBezTo>
                    <a:pt x="2951" y="13245"/>
                    <a:pt x="2847" y="13433"/>
                    <a:pt x="2616" y="13580"/>
                  </a:cubicBezTo>
                  <a:cubicBezTo>
                    <a:pt x="2135" y="13894"/>
                    <a:pt x="2135" y="13915"/>
                    <a:pt x="2386" y="14396"/>
                  </a:cubicBezTo>
                  <a:cubicBezTo>
                    <a:pt x="2554" y="14752"/>
                    <a:pt x="2491" y="15024"/>
                    <a:pt x="2240" y="15296"/>
                  </a:cubicBezTo>
                  <a:cubicBezTo>
                    <a:pt x="2051" y="15505"/>
                    <a:pt x="1884" y="15735"/>
                    <a:pt x="1758" y="15986"/>
                  </a:cubicBezTo>
                  <a:cubicBezTo>
                    <a:pt x="1340" y="16802"/>
                    <a:pt x="922" y="17639"/>
                    <a:pt x="524" y="18476"/>
                  </a:cubicBezTo>
                  <a:cubicBezTo>
                    <a:pt x="231" y="19125"/>
                    <a:pt x="1" y="19794"/>
                    <a:pt x="22" y="206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e4ac097f15_0_852"/>
            <p:cNvSpPr/>
            <p:nvPr/>
          </p:nvSpPr>
          <p:spPr>
            <a:xfrm>
              <a:off x="5847514" y="2910897"/>
              <a:ext cx="174045" cy="274135"/>
            </a:xfrm>
            <a:custGeom>
              <a:rect b="b" l="l" r="r" t="t"/>
              <a:pathLst>
                <a:path extrusionOk="0" h="6257" w="6027">
                  <a:moveTo>
                    <a:pt x="5880" y="0"/>
                  </a:moveTo>
                  <a:cubicBezTo>
                    <a:pt x="5482" y="210"/>
                    <a:pt x="5168" y="398"/>
                    <a:pt x="4855" y="545"/>
                  </a:cubicBezTo>
                  <a:cubicBezTo>
                    <a:pt x="3955" y="1005"/>
                    <a:pt x="2992" y="1298"/>
                    <a:pt x="2176" y="1884"/>
                  </a:cubicBezTo>
                  <a:cubicBezTo>
                    <a:pt x="1570" y="2344"/>
                    <a:pt x="942" y="2762"/>
                    <a:pt x="356" y="3244"/>
                  </a:cubicBezTo>
                  <a:cubicBezTo>
                    <a:pt x="0" y="3516"/>
                    <a:pt x="42" y="3662"/>
                    <a:pt x="272" y="4081"/>
                  </a:cubicBezTo>
                  <a:cubicBezTo>
                    <a:pt x="440" y="4353"/>
                    <a:pt x="544" y="4666"/>
                    <a:pt x="670" y="4980"/>
                  </a:cubicBezTo>
                  <a:cubicBezTo>
                    <a:pt x="837" y="5399"/>
                    <a:pt x="984" y="5817"/>
                    <a:pt x="1151" y="6257"/>
                  </a:cubicBezTo>
                  <a:cubicBezTo>
                    <a:pt x="1737" y="5943"/>
                    <a:pt x="2281" y="5775"/>
                    <a:pt x="2741" y="5943"/>
                  </a:cubicBezTo>
                  <a:cubicBezTo>
                    <a:pt x="3139" y="6068"/>
                    <a:pt x="3411" y="5964"/>
                    <a:pt x="3704" y="5754"/>
                  </a:cubicBezTo>
                  <a:cubicBezTo>
                    <a:pt x="3976" y="5545"/>
                    <a:pt x="4290" y="5399"/>
                    <a:pt x="4436" y="5043"/>
                  </a:cubicBezTo>
                  <a:cubicBezTo>
                    <a:pt x="4729" y="4353"/>
                    <a:pt x="5106" y="3725"/>
                    <a:pt x="5754" y="3306"/>
                  </a:cubicBezTo>
                  <a:cubicBezTo>
                    <a:pt x="5964" y="3181"/>
                    <a:pt x="6026" y="2993"/>
                    <a:pt x="6005" y="2741"/>
                  </a:cubicBezTo>
                  <a:cubicBezTo>
                    <a:pt x="5964" y="2072"/>
                    <a:pt x="5964" y="1423"/>
                    <a:pt x="5922" y="775"/>
                  </a:cubicBezTo>
                  <a:cubicBezTo>
                    <a:pt x="5922" y="545"/>
                    <a:pt x="5901" y="335"/>
                    <a:pt x="5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e4ac097f15_0_852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47" y="21"/>
                    <a:pt x="84" y="0"/>
                    <a:pt x="84" y="0"/>
                  </a:cubicBezTo>
                  <a:cubicBezTo>
                    <a:pt x="42" y="42"/>
                    <a:pt x="21" y="84"/>
                    <a:pt x="0" y="147"/>
                  </a:cubicBezTo>
                  <a:cubicBezTo>
                    <a:pt x="63" y="126"/>
                    <a:pt x="126" y="105"/>
                    <a:pt x="231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e4ac097f15_0_852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26" y="105"/>
                    <a:pt x="63" y="126"/>
                    <a:pt x="0" y="147"/>
                  </a:cubicBezTo>
                  <a:cubicBezTo>
                    <a:pt x="21" y="84"/>
                    <a:pt x="42" y="42"/>
                    <a:pt x="84" y="0"/>
                  </a:cubicBezTo>
                  <a:cubicBezTo>
                    <a:pt x="84" y="0"/>
                    <a:pt x="147" y="21"/>
                    <a:pt x="231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e4ac097f15_0_852"/>
            <p:cNvSpPr/>
            <p:nvPr/>
          </p:nvSpPr>
          <p:spPr>
            <a:xfrm>
              <a:off x="6269270" y="3543424"/>
              <a:ext cx="481590" cy="1105608"/>
            </a:xfrm>
            <a:custGeom>
              <a:rect b="b" l="l" r="r" t="t"/>
              <a:pathLst>
                <a:path extrusionOk="0" h="25235" w="16677">
                  <a:moveTo>
                    <a:pt x="1255" y="1"/>
                  </a:moveTo>
                  <a:cubicBezTo>
                    <a:pt x="1883" y="587"/>
                    <a:pt x="2260" y="1507"/>
                    <a:pt x="2825" y="2198"/>
                  </a:cubicBezTo>
                  <a:cubicBezTo>
                    <a:pt x="3452" y="2993"/>
                    <a:pt x="4289" y="3600"/>
                    <a:pt x="5064" y="4248"/>
                  </a:cubicBezTo>
                  <a:cubicBezTo>
                    <a:pt x="6173" y="5211"/>
                    <a:pt x="7449" y="6759"/>
                    <a:pt x="8851" y="6968"/>
                  </a:cubicBezTo>
                  <a:cubicBezTo>
                    <a:pt x="8767" y="6989"/>
                    <a:pt x="10022" y="8412"/>
                    <a:pt x="9876" y="8475"/>
                  </a:cubicBezTo>
                  <a:cubicBezTo>
                    <a:pt x="10127" y="9542"/>
                    <a:pt x="8579" y="11300"/>
                    <a:pt x="7449" y="11572"/>
                  </a:cubicBezTo>
                  <a:cubicBezTo>
                    <a:pt x="8035" y="11781"/>
                    <a:pt x="7951" y="12262"/>
                    <a:pt x="8432" y="12534"/>
                  </a:cubicBezTo>
                  <a:cubicBezTo>
                    <a:pt x="8349" y="13622"/>
                    <a:pt x="7491" y="13455"/>
                    <a:pt x="7951" y="14480"/>
                  </a:cubicBezTo>
                  <a:cubicBezTo>
                    <a:pt x="8307" y="15317"/>
                    <a:pt x="9604" y="15421"/>
                    <a:pt x="10274" y="15924"/>
                  </a:cubicBezTo>
                  <a:cubicBezTo>
                    <a:pt x="11257" y="16698"/>
                    <a:pt x="10671" y="18665"/>
                    <a:pt x="11654" y="19564"/>
                  </a:cubicBezTo>
                  <a:cubicBezTo>
                    <a:pt x="12847" y="20631"/>
                    <a:pt x="16676" y="21761"/>
                    <a:pt x="15107" y="24251"/>
                  </a:cubicBezTo>
                  <a:cubicBezTo>
                    <a:pt x="15316" y="24147"/>
                    <a:pt x="13140" y="25235"/>
                    <a:pt x="13307" y="25067"/>
                  </a:cubicBezTo>
                  <a:cubicBezTo>
                    <a:pt x="12533" y="24168"/>
                    <a:pt x="12450" y="23582"/>
                    <a:pt x="11403" y="23414"/>
                  </a:cubicBezTo>
                  <a:cubicBezTo>
                    <a:pt x="10797" y="23310"/>
                    <a:pt x="10671" y="22808"/>
                    <a:pt x="9876" y="22766"/>
                  </a:cubicBezTo>
                  <a:cubicBezTo>
                    <a:pt x="7574" y="22661"/>
                    <a:pt x="5336" y="22849"/>
                    <a:pt x="3076" y="22766"/>
                  </a:cubicBezTo>
                  <a:cubicBezTo>
                    <a:pt x="3139" y="20799"/>
                    <a:pt x="3055" y="16865"/>
                    <a:pt x="1151" y="15986"/>
                  </a:cubicBezTo>
                  <a:cubicBezTo>
                    <a:pt x="753" y="14877"/>
                    <a:pt x="1088" y="13497"/>
                    <a:pt x="1130" y="12346"/>
                  </a:cubicBezTo>
                  <a:cubicBezTo>
                    <a:pt x="1193" y="11111"/>
                    <a:pt x="963" y="9751"/>
                    <a:pt x="1130" y="8538"/>
                  </a:cubicBezTo>
                  <a:cubicBezTo>
                    <a:pt x="1381" y="6780"/>
                    <a:pt x="2804" y="5608"/>
                    <a:pt x="1925" y="3934"/>
                  </a:cubicBezTo>
                  <a:cubicBezTo>
                    <a:pt x="1507" y="3118"/>
                    <a:pt x="0" y="1047"/>
                    <a:pt x="1255" y="231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e4ac097f15_0_852"/>
            <p:cNvSpPr/>
            <p:nvPr/>
          </p:nvSpPr>
          <p:spPr>
            <a:xfrm>
              <a:off x="6287983" y="1981318"/>
              <a:ext cx="323284" cy="903940"/>
            </a:xfrm>
            <a:custGeom>
              <a:rect b="b" l="l" r="r" t="t"/>
              <a:pathLst>
                <a:path extrusionOk="0" h="20632" w="11195">
                  <a:moveTo>
                    <a:pt x="1" y="1"/>
                  </a:moveTo>
                  <a:cubicBezTo>
                    <a:pt x="1382" y="252"/>
                    <a:pt x="2198" y="4081"/>
                    <a:pt x="2407" y="5190"/>
                  </a:cubicBezTo>
                  <a:cubicBezTo>
                    <a:pt x="2553" y="5985"/>
                    <a:pt x="2637" y="6906"/>
                    <a:pt x="2888" y="7659"/>
                  </a:cubicBezTo>
                  <a:cubicBezTo>
                    <a:pt x="3097" y="8266"/>
                    <a:pt x="3537" y="8747"/>
                    <a:pt x="3872" y="9333"/>
                  </a:cubicBezTo>
                  <a:cubicBezTo>
                    <a:pt x="4960" y="11216"/>
                    <a:pt x="6361" y="12995"/>
                    <a:pt x="7366" y="14940"/>
                  </a:cubicBezTo>
                  <a:cubicBezTo>
                    <a:pt x="8224" y="16635"/>
                    <a:pt x="8412" y="18686"/>
                    <a:pt x="8538" y="20548"/>
                  </a:cubicBezTo>
                  <a:cubicBezTo>
                    <a:pt x="9207" y="20632"/>
                    <a:pt x="10630" y="20381"/>
                    <a:pt x="10755" y="19837"/>
                  </a:cubicBezTo>
                  <a:cubicBezTo>
                    <a:pt x="10986" y="18979"/>
                    <a:pt x="10818" y="17514"/>
                    <a:pt x="10797" y="16656"/>
                  </a:cubicBezTo>
                  <a:cubicBezTo>
                    <a:pt x="10776" y="15861"/>
                    <a:pt x="10944" y="15903"/>
                    <a:pt x="11048" y="15108"/>
                  </a:cubicBezTo>
                  <a:cubicBezTo>
                    <a:pt x="11195" y="14041"/>
                    <a:pt x="10274" y="12869"/>
                    <a:pt x="9563" y="11990"/>
                  </a:cubicBezTo>
                  <a:cubicBezTo>
                    <a:pt x="8266" y="10421"/>
                    <a:pt x="7659" y="8789"/>
                    <a:pt x="6675" y="7010"/>
                  </a:cubicBezTo>
                  <a:cubicBezTo>
                    <a:pt x="5797" y="5441"/>
                    <a:pt x="4834" y="3642"/>
                    <a:pt x="3683" y="2386"/>
                  </a:cubicBezTo>
                  <a:cubicBezTo>
                    <a:pt x="3286" y="1947"/>
                    <a:pt x="2867" y="1382"/>
                    <a:pt x="2407" y="984"/>
                  </a:cubicBezTo>
                  <a:cubicBezTo>
                    <a:pt x="1779" y="398"/>
                    <a:pt x="1549" y="336"/>
                    <a:pt x="1047" y="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e4ac097f15_0_852"/>
            <p:cNvSpPr/>
            <p:nvPr/>
          </p:nvSpPr>
          <p:spPr>
            <a:xfrm>
              <a:off x="6684962" y="2504795"/>
              <a:ext cx="339599" cy="1029506"/>
            </a:xfrm>
            <a:custGeom>
              <a:rect b="b" l="l" r="r" t="t"/>
              <a:pathLst>
                <a:path extrusionOk="0" h="23498" w="11760">
                  <a:moveTo>
                    <a:pt x="0" y="126"/>
                  </a:moveTo>
                  <a:cubicBezTo>
                    <a:pt x="356" y="272"/>
                    <a:pt x="1298" y="1695"/>
                    <a:pt x="1444" y="2009"/>
                  </a:cubicBezTo>
                  <a:cubicBezTo>
                    <a:pt x="1695" y="2595"/>
                    <a:pt x="1612" y="2825"/>
                    <a:pt x="1884" y="3432"/>
                  </a:cubicBezTo>
                  <a:cubicBezTo>
                    <a:pt x="2239" y="4227"/>
                    <a:pt x="2867" y="4938"/>
                    <a:pt x="3348" y="5733"/>
                  </a:cubicBezTo>
                  <a:cubicBezTo>
                    <a:pt x="4290" y="7240"/>
                    <a:pt x="5734" y="8537"/>
                    <a:pt x="5462" y="10358"/>
                  </a:cubicBezTo>
                  <a:cubicBezTo>
                    <a:pt x="5273" y="11466"/>
                    <a:pt x="5294" y="12575"/>
                    <a:pt x="4813" y="13622"/>
                  </a:cubicBezTo>
                  <a:cubicBezTo>
                    <a:pt x="4290" y="14751"/>
                    <a:pt x="3244" y="15442"/>
                    <a:pt x="2386" y="16321"/>
                  </a:cubicBezTo>
                  <a:cubicBezTo>
                    <a:pt x="1779" y="16928"/>
                    <a:pt x="1863" y="16802"/>
                    <a:pt x="2197" y="17534"/>
                  </a:cubicBezTo>
                  <a:cubicBezTo>
                    <a:pt x="2637" y="18560"/>
                    <a:pt x="3034" y="19627"/>
                    <a:pt x="3578" y="20631"/>
                  </a:cubicBezTo>
                  <a:cubicBezTo>
                    <a:pt x="3997" y="21384"/>
                    <a:pt x="4332" y="22033"/>
                    <a:pt x="4478" y="22870"/>
                  </a:cubicBezTo>
                  <a:cubicBezTo>
                    <a:pt x="5169" y="22912"/>
                    <a:pt x="7617" y="22828"/>
                    <a:pt x="8056" y="22389"/>
                  </a:cubicBezTo>
                  <a:cubicBezTo>
                    <a:pt x="8516" y="21949"/>
                    <a:pt x="9667" y="23498"/>
                    <a:pt x="9960" y="22891"/>
                  </a:cubicBezTo>
                  <a:cubicBezTo>
                    <a:pt x="10274" y="22263"/>
                    <a:pt x="11383" y="20631"/>
                    <a:pt x="11760" y="20066"/>
                  </a:cubicBezTo>
                  <a:cubicBezTo>
                    <a:pt x="10776" y="19355"/>
                    <a:pt x="9102" y="16321"/>
                    <a:pt x="9353" y="15254"/>
                  </a:cubicBezTo>
                  <a:cubicBezTo>
                    <a:pt x="9542" y="14417"/>
                    <a:pt x="10253" y="13350"/>
                    <a:pt x="10190" y="12534"/>
                  </a:cubicBezTo>
                  <a:cubicBezTo>
                    <a:pt x="10148" y="12094"/>
                    <a:pt x="9667" y="10839"/>
                    <a:pt x="9458" y="10504"/>
                  </a:cubicBezTo>
                  <a:cubicBezTo>
                    <a:pt x="9081" y="9918"/>
                    <a:pt x="8328" y="9500"/>
                    <a:pt x="7826" y="8935"/>
                  </a:cubicBezTo>
                  <a:cubicBezTo>
                    <a:pt x="5629" y="6508"/>
                    <a:pt x="4478" y="5859"/>
                    <a:pt x="2616" y="3013"/>
                  </a:cubicBezTo>
                  <a:cubicBezTo>
                    <a:pt x="628" y="0"/>
                    <a:pt x="754" y="733"/>
                    <a:pt x="565" y="4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e4ac097f15_0_852"/>
            <p:cNvSpPr/>
            <p:nvPr/>
          </p:nvSpPr>
          <p:spPr>
            <a:xfrm>
              <a:off x="4375022" y="4373066"/>
              <a:ext cx="558318" cy="418979"/>
            </a:xfrm>
            <a:custGeom>
              <a:rect b="b" l="l" r="r" t="t"/>
              <a:pathLst>
                <a:path extrusionOk="0" h="9563" w="19334">
                  <a:moveTo>
                    <a:pt x="1" y="335"/>
                  </a:moveTo>
                  <a:lnTo>
                    <a:pt x="6319" y="9563"/>
                  </a:lnTo>
                  <a:lnTo>
                    <a:pt x="19334" y="8579"/>
                  </a:lnTo>
                  <a:lnTo>
                    <a:pt x="11927" y="3830"/>
                  </a:lnTo>
                  <a:lnTo>
                    <a:pt x="7303" y="1570"/>
                  </a:lnTo>
                  <a:lnTo>
                    <a:pt x="41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e4ac097f15_0_852"/>
            <p:cNvSpPr/>
            <p:nvPr/>
          </p:nvSpPr>
          <p:spPr>
            <a:xfrm>
              <a:off x="6001576" y="2653277"/>
              <a:ext cx="419965" cy="861792"/>
            </a:xfrm>
            <a:custGeom>
              <a:rect b="b" l="l" r="r" t="t"/>
              <a:pathLst>
                <a:path extrusionOk="0" h="19670" w="14543">
                  <a:moveTo>
                    <a:pt x="1" y="2721"/>
                  </a:moveTo>
                  <a:cubicBezTo>
                    <a:pt x="796" y="3119"/>
                    <a:pt x="1486" y="4102"/>
                    <a:pt x="2219" y="4751"/>
                  </a:cubicBezTo>
                  <a:cubicBezTo>
                    <a:pt x="2805" y="5274"/>
                    <a:pt x="3160" y="6111"/>
                    <a:pt x="3579" y="6885"/>
                  </a:cubicBezTo>
                  <a:cubicBezTo>
                    <a:pt x="4604" y="8726"/>
                    <a:pt x="5043" y="10923"/>
                    <a:pt x="6194" y="12660"/>
                  </a:cubicBezTo>
                  <a:cubicBezTo>
                    <a:pt x="6676" y="13392"/>
                    <a:pt x="7450" y="13936"/>
                    <a:pt x="8098" y="14543"/>
                  </a:cubicBezTo>
                  <a:cubicBezTo>
                    <a:pt x="8663" y="15066"/>
                    <a:pt x="9019" y="15694"/>
                    <a:pt x="9584" y="16238"/>
                  </a:cubicBezTo>
                  <a:cubicBezTo>
                    <a:pt x="10400" y="17012"/>
                    <a:pt x="11530" y="19272"/>
                    <a:pt x="12555" y="19669"/>
                  </a:cubicBezTo>
                  <a:cubicBezTo>
                    <a:pt x="12430" y="17891"/>
                    <a:pt x="14187" y="15129"/>
                    <a:pt x="14438" y="13455"/>
                  </a:cubicBezTo>
                  <a:cubicBezTo>
                    <a:pt x="14543" y="12848"/>
                    <a:pt x="14292" y="12911"/>
                    <a:pt x="13957" y="12367"/>
                  </a:cubicBezTo>
                  <a:cubicBezTo>
                    <a:pt x="13706" y="11969"/>
                    <a:pt x="13769" y="11404"/>
                    <a:pt x="13392" y="11090"/>
                  </a:cubicBezTo>
                  <a:cubicBezTo>
                    <a:pt x="12618" y="10442"/>
                    <a:pt x="11383" y="11697"/>
                    <a:pt x="10442" y="11969"/>
                  </a:cubicBezTo>
                  <a:cubicBezTo>
                    <a:pt x="9375" y="10651"/>
                    <a:pt x="9186" y="8475"/>
                    <a:pt x="8621" y="6906"/>
                  </a:cubicBezTo>
                  <a:cubicBezTo>
                    <a:pt x="8391" y="6236"/>
                    <a:pt x="8056" y="5734"/>
                    <a:pt x="7826" y="5085"/>
                  </a:cubicBezTo>
                  <a:cubicBezTo>
                    <a:pt x="7471" y="4123"/>
                    <a:pt x="6571" y="3872"/>
                    <a:pt x="5567" y="3474"/>
                  </a:cubicBezTo>
                  <a:cubicBezTo>
                    <a:pt x="4918" y="3223"/>
                    <a:pt x="4269" y="2763"/>
                    <a:pt x="3704" y="2386"/>
                  </a:cubicBezTo>
                  <a:cubicBezTo>
                    <a:pt x="3244" y="2072"/>
                    <a:pt x="3202" y="1884"/>
                    <a:pt x="2867" y="1361"/>
                  </a:cubicBezTo>
                  <a:cubicBezTo>
                    <a:pt x="2470" y="733"/>
                    <a:pt x="2114" y="1"/>
                    <a:pt x="1445" y="461"/>
                  </a:cubicBezTo>
                  <a:cubicBezTo>
                    <a:pt x="963" y="796"/>
                    <a:pt x="691" y="1717"/>
                    <a:pt x="273" y="2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e4ac097f15_0_852"/>
            <p:cNvSpPr/>
            <p:nvPr/>
          </p:nvSpPr>
          <p:spPr>
            <a:xfrm>
              <a:off x="6158092" y="3350910"/>
              <a:ext cx="120852" cy="244824"/>
            </a:xfrm>
            <a:custGeom>
              <a:rect b="b" l="l" r="r" t="t"/>
              <a:pathLst>
                <a:path extrusionOk="0" h="5588" w="4185">
                  <a:moveTo>
                    <a:pt x="0" y="1"/>
                  </a:moveTo>
                  <a:cubicBezTo>
                    <a:pt x="1088" y="859"/>
                    <a:pt x="2888" y="5106"/>
                    <a:pt x="3076" y="5587"/>
                  </a:cubicBezTo>
                  <a:cubicBezTo>
                    <a:pt x="3327" y="5525"/>
                    <a:pt x="3913" y="5253"/>
                    <a:pt x="4017" y="5002"/>
                  </a:cubicBezTo>
                  <a:cubicBezTo>
                    <a:pt x="4185" y="4562"/>
                    <a:pt x="3160" y="3139"/>
                    <a:pt x="2971" y="2616"/>
                  </a:cubicBezTo>
                  <a:cubicBezTo>
                    <a:pt x="2825" y="2281"/>
                    <a:pt x="2846" y="1842"/>
                    <a:pt x="2616" y="1528"/>
                  </a:cubicBezTo>
                  <a:cubicBezTo>
                    <a:pt x="2448" y="1319"/>
                    <a:pt x="2009" y="1068"/>
                    <a:pt x="1820" y="880"/>
                  </a:cubicBezTo>
                  <a:cubicBezTo>
                    <a:pt x="1402" y="482"/>
                    <a:pt x="1360" y="273"/>
                    <a:pt x="795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e4ac097f15_0_852"/>
            <p:cNvSpPr/>
            <p:nvPr/>
          </p:nvSpPr>
          <p:spPr>
            <a:xfrm>
              <a:off x="6376810" y="3323440"/>
              <a:ext cx="456813" cy="557383"/>
            </a:xfrm>
            <a:custGeom>
              <a:rect b="b" l="l" r="r" t="t"/>
              <a:pathLst>
                <a:path extrusionOk="0" h="12722" w="15819">
                  <a:moveTo>
                    <a:pt x="15233" y="42"/>
                  </a:moveTo>
                  <a:cubicBezTo>
                    <a:pt x="13664" y="0"/>
                    <a:pt x="11739" y="2113"/>
                    <a:pt x="10337" y="2825"/>
                  </a:cubicBezTo>
                  <a:cubicBezTo>
                    <a:pt x="8684" y="3683"/>
                    <a:pt x="7052" y="4457"/>
                    <a:pt x="5378" y="5273"/>
                  </a:cubicBezTo>
                  <a:cubicBezTo>
                    <a:pt x="3829" y="6005"/>
                    <a:pt x="2616" y="8014"/>
                    <a:pt x="1758" y="9499"/>
                  </a:cubicBezTo>
                  <a:cubicBezTo>
                    <a:pt x="1214" y="10504"/>
                    <a:pt x="544" y="11445"/>
                    <a:pt x="0" y="12408"/>
                  </a:cubicBezTo>
                  <a:cubicBezTo>
                    <a:pt x="963" y="12492"/>
                    <a:pt x="2009" y="12471"/>
                    <a:pt x="2972" y="12408"/>
                  </a:cubicBezTo>
                  <a:cubicBezTo>
                    <a:pt x="3976" y="12366"/>
                    <a:pt x="4792" y="12722"/>
                    <a:pt x="5775" y="12492"/>
                  </a:cubicBezTo>
                  <a:cubicBezTo>
                    <a:pt x="6842" y="12261"/>
                    <a:pt x="7742" y="11717"/>
                    <a:pt x="8830" y="11508"/>
                  </a:cubicBezTo>
                  <a:cubicBezTo>
                    <a:pt x="10107" y="11278"/>
                    <a:pt x="11362" y="10964"/>
                    <a:pt x="12617" y="10713"/>
                  </a:cubicBezTo>
                  <a:cubicBezTo>
                    <a:pt x="13036" y="10650"/>
                    <a:pt x="14542" y="10776"/>
                    <a:pt x="14835" y="10504"/>
                  </a:cubicBezTo>
                  <a:cubicBezTo>
                    <a:pt x="15275" y="10085"/>
                    <a:pt x="14982" y="7302"/>
                    <a:pt x="15128" y="6486"/>
                  </a:cubicBezTo>
                  <a:cubicBezTo>
                    <a:pt x="15296" y="5524"/>
                    <a:pt x="15630" y="4499"/>
                    <a:pt x="15714" y="3557"/>
                  </a:cubicBezTo>
                  <a:cubicBezTo>
                    <a:pt x="15819" y="2406"/>
                    <a:pt x="15547" y="1193"/>
                    <a:pt x="15547" y="42"/>
                  </a:cubicBezTo>
                  <a:lnTo>
                    <a:pt x="15233" y="4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e4ac097f15_0_852"/>
            <p:cNvSpPr/>
            <p:nvPr/>
          </p:nvSpPr>
          <p:spPr>
            <a:xfrm>
              <a:off x="5941771" y="3213425"/>
              <a:ext cx="544428" cy="567460"/>
            </a:xfrm>
            <a:custGeom>
              <a:rect b="b" l="l" r="r" t="t"/>
              <a:pathLst>
                <a:path extrusionOk="0" h="12952" w="18853">
                  <a:moveTo>
                    <a:pt x="0" y="3787"/>
                  </a:moveTo>
                  <a:cubicBezTo>
                    <a:pt x="377" y="2846"/>
                    <a:pt x="2700" y="2532"/>
                    <a:pt x="3599" y="1967"/>
                  </a:cubicBezTo>
                  <a:cubicBezTo>
                    <a:pt x="4708" y="1277"/>
                    <a:pt x="5901" y="1151"/>
                    <a:pt x="7052" y="649"/>
                  </a:cubicBezTo>
                  <a:cubicBezTo>
                    <a:pt x="7763" y="335"/>
                    <a:pt x="8558" y="0"/>
                    <a:pt x="9249" y="461"/>
                  </a:cubicBezTo>
                  <a:cubicBezTo>
                    <a:pt x="9667" y="754"/>
                    <a:pt x="10065" y="1444"/>
                    <a:pt x="10420" y="1842"/>
                  </a:cubicBezTo>
                  <a:cubicBezTo>
                    <a:pt x="10881" y="2323"/>
                    <a:pt x="11320" y="2825"/>
                    <a:pt x="11801" y="3306"/>
                  </a:cubicBezTo>
                  <a:cubicBezTo>
                    <a:pt x="12304" y="3787"/>
                    <a:pt x="12722" y="4352"/>
                    <a:pt x="13078" y="4917"/>
                  </a:cubicBezTo>
                  <a:cubicBezTo>
                    <a:pt x="14229" y="6696"/>
                    <a:pt x="16321" y="7512"/>
                    <a:pt x="17869" y="8956"/>
                  </a:cubicBezTo>
                  <a:cubicBezTo>
                    <a:pt x="18371" y="9437"/>
                    <a:pt x="18853" y="10420"/>
                    <a:pt x="18602" y="11132"/>
                  </a:cubicBezTo>
                  <a:cubicBezTo>
                    <a:pt x="18455" y="11508"/>
                    <a:pt x="17681" y="12617"/>
                    <a:pt x="17304" y="12743"/>
                  </a:cubicBezTo>
                  <a:cubicBezTo>
                    <a:pt x="16697" y="12952"/>
                    <a:pt x="16174" y="11969"/>
                    <a:pt x="15798" y="11529"/>
                  </a:cubicBezTo>
                  <a:cubicBezTo>
                    <a:pt x="15003" y="10671"/>
                    <a:pt x="14166" y="9813"/>
                    <a:pt x="13517" y="8872"/>
                  </a:cubicBezTo>
                  <a:cubicBezTo>
                    <a:pt x="13287" y="8537"/>
                    <a:pt x="12806" y="9311"/>
                    <a:pt x="12534" y="8997"/>
                  </a:cubicBezTo>
                  <a:cubicBezTo>
                    <a:pt x="12136" y="8579"/>
                    <a:pt x="12220" y="8642"/>
                    <a:pt x="11613" y="8809"/>
                  </a:cubicBezTo>
                  <a:cubicBezTo>
                    <a:pt x="11153" y="8956"/>
                    <a:pt x="11550" y="8537"/>
                    <a:pt x="11006" y="8453"/>
                  </a:cubicBezTo>
                  <a:cubicBezTo>
                    <a:pt x="10839" y="7888"/>
                    <a:pt x="10002" y="7072"/>
                    <a:pt x="9709" y="6508"/>
                  </a:cubicBezTo>
                  <a:cubicBezTo>
                    <a:pt x="9479" y="6047"/>
                    <a:pt x="9019" y="5817"/>
                    <a:pt x="8830" y="5357"/>
                  </a:cubicBezTo>
                  <a:cubicBezTo>
                    <a:pt x="8642" y="4875"/>
                    <a:pt x="8537" y="4624"/>
                    <a:pt x="8203" y="4206"/>
                  </a:cubicBezTo>
                  <a:cubicBezTo>
                    <a:pt x="7972" y="3934"/>
                    <a:pt x="7658" y="3808"/>
                    <a:pt x="7491" y="3495"/>
                  </a:cubicBezTo>
                  <a:cubicBezTo>
                    <a:pt x="6633" y="3348"/>
                    <a:pt x="6340" y="3683"/>
                    <a:pt x="5566" y="3871"/>
                  </a:cubicBezTo>
                  <a:cubicBezTo>
                    <a:pt x="4813" y="4080"/>
                    <a:pt x="4541" y="4624"/>
                    <a:pt x="3913" y="5106"/>
                  </a:cubicBezTo>
                  <a:cubicBezTo>
                    <a:pt x="3034" y="5817"/>
                    <a:pt x="1570" y="5587"/>
                    <a:pt x="440" y="5482"/>
                  </a:cubicBezTo>
                  <a:cubicBezTo>
                    <a:pt x="440" y="4896"/>
                    <a:pt x="272" y="4373"/>
                    <a:pt x="63" y="385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e4ac097f15_0_852"/>
            <p:cNvSpPr/>
            <p:nvPr/>
          </p:nvSpPr>
          <p:spPr>
            <a:xfrm>
              <a:off x="7435402" y="4058621"/>
              <a:ext cx="15738" cy="15641"/>
            </a:xfrm>
            <a:custGeom>
              <a:rect b="b" l="l" r="r" t="t"/>
              <a:pathLst>
                <a:path extrusionOk="0" h="357" w="545">
                  <a:moveTo>
                    <a:pt x="482" y="357"/>
                  </a:moveTo>
                  <a:cubicBezTo>
                    <a:pt x="482" y="252"/>
                    <a:pt x="503" y="126"/>
                    <a:pt x="545" y="1"/>
                  </a:cubicBezTo>
                  <a:cubicBezTo>
                    <a:pt x="335" y="105"/>
                    <a:pt x="252" y="126"/>
                    <a:pt x="189" y="168"/>
                  </a:cubicBezTo>
                  <a:cubicBezTo>
                    <a:pt x="126" y="210"/>
                    <a:pt x="63" y="252"/>
                    <a:pt x="1" y="294"/>
                  </a:cubicBezTo>
                  <a:cubicBezTo>
                    <a:pt x="168" y="315"/>
                    <a:pt x="314" y="336"/>
                    <a:pt x="482" y="357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e4ac097f15_0_852"/>
            <p:cNvSpPr/>
            <p:nvPr/>
          </p:nvSpPr>
          <p:spPr>
            <a:xfrm>
              <a:off x="5724236" y="3472842"/>
              <a:ext cx="551705" cy="994675"/>
            </a:xfrm>
            <a:custGeom>
              <a:rect b="b" l="l" r="r" t="t"/>
              <a:pathLst>
                <a:path extrusionOk="0" h="22703" w="19105">
                  <a:moveTo>
                    <a:pt x="17430" y="1"/>
                  </a:moveTo>
                  <a:lnTo>
                    <a:pt x="14752" y="3746"/>
                  </a:lnTo>
                  <a:lnTo>
                    <a:pt x="11886" y="7177"/>
                  </a:lnTo>
                  <a:lnTo>
                    <a:pt x="9291" y="11404"/>
                  </a:lnTo>
                  <a:lnTo>
                    <a:pt x="7324" y="13371"/>
                  </a:lnTo>
                  <a:cubicBezTo>
                    <a:pt x="7324" y="13371"/>
                    <a:pt x="5776" y="16216"/>
                    <a:pt x="5860" y="16781"/>
                  </a:cubicBezTo>
                  <a:cubicBezTo>
                    <a:pt x="5964" y="17346"/>
                    <a:pt x="5211" y="17493"/>
                    <a:pt x="5044" y="18183"/>
                  </a:cubicBezTo>
                  <a:cubicBezTo>
                    <a:pt x="4876" y="18874"/>
                    <a:pt x="1" y="20045"/>
                    <a:pt x="1" y="20045"/>
                  </a:cubicBezTo>
                  <a:cubicBezTo>
                    <a:pt x="1" y="20045"/>
                    <a:pt x="2135" y="22703"/>
                    <a:pt x="2261" y="22661"/>
                  </a:cubicBezTo>
                  <a:cubicBezTo>
                    <a:pt x="2365" y="22640"/>
                    <a:pt x="3788" y="21657"/>
                    <a:pt x="3788" y="21657"/>
                  </a:cubicBezTo>
                  <a:lnTo>
                    <a:pt x="7533" y="20171"/>
                  </a:lnTo>
                  <a:lnTo>
                    <a:pt x="19104" y="28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e4ac097f15_0_852"/>
            <p:cNvSpPr/>
            <p:nvPr/>
          </p:nvSpPr>
          <p:spPr>
            <a:xfrm>
              <a:off x="4859615" y="4242898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e4ac097f15_0_852"/>
            <p:cNvSpPr/>
            <p:nvPr/>
          </p:nvSpPr>
          <p:spPr>
            <a:xfrm>
              <a:off x="7052342" y="2947568"/>
              <a:ext cx="642900" cy="1230255"/>
            </a:xfrm>
            <a:custGeom>
              <a:rect b="b" l="l" r="r" t="t"/>
              <a:pathLst>
                <a:path extrusionOk="0" h="28080" w="22263">
                  <a:moveTo>
                    <a:pt x="0" y="0"/>
                  </a:moveTo>
                  <a:cubicBezTo>
                    <a:pt x="1841" y="2951"/>
                    <a:pt x="3913" y="5629"/>
                    <a:pt x="5210" y="8830"/>
                  </a:cubicBezTo>
                  <a:cubicBezTo>
                    <a:pt x="5566" y="9667"/>
                    <a:pt x="6298" y="10923"/>
                    <a:pt x="6424" y="11760"/>
                  </a:cubicBezTo>
                  <a:cubicBezTo>
                    <a:pt x="6612" y="12994"/>
                    <a:pt x="5880" y="14375"/>
                    <a:pt x="5942" y="15568"/>
                  </a:cubicBezTo>
                  <a:cubicBezTo>
                    <a:pt x="6068" y="17744"/>
                    <a:pt x="8914" y="18099"/>
                    <a:pt x="9960" y="19731"/>
                  </a:cubicBezTo>
                  <a:cubicBezTo>
                    <a:pt x="10274" y="20213"/>
                    <a:pt x="10357" y="21301"/>
                    <a:pt x="10587" y="21887"/>
                  </a:cubicBezTo>
                  <a:cubicBezTo>
                    <a:pt x="10859" y="22556"/>
                    <a:pt x="11131" y="23226"/>
                    <a:pt x="11466" y="23853"/>
                  </a:cubicBezTo>
                  <a:cubicBezTo>
                    <a:pt x="11947" y="24774"/>
                    <a:pt x="12512" y="27138"/>
                    <a:pt x="12784" y="28080"/>
                  </a:cubicBezTo>
                  <a:cubicBezTo>
                    <a:pt x="13433" y="27201"/>
                    <a:pt x="13433" y="26301"/>
                    <a:pt x="14040" y="26594"/>
                  </a:cubicBezTo>
                  <a:cubicBezTo>
                    <a:pt x="15023" y="27034"/>
                    <a:pt x="15044" y="27285"/>
                    <a:pt x="16069" y="26720"/>
                  </a:cubicBezTo>
                  <a:cubicBezTo>
                    <a:pt x="17785" y="25757"/>
                    <a:pt x="18413" y="26553"/>
                    <a:pt x="19857" y="25360"/>
                  </a:cubicBezTo>
                  <a:cubicBezTo>
                    <a:pt x="20108" y="25151"/>
                    <a:pt x="18559" y="22033"/>
                    <a:pt x="18894" y="21824"/>
                  </a:cubicBezTo>
                  <a:cubicBezTo>
                    <a:pt x="19438" y="21489"/>
                    <a:pt x="19982" y="20945"/>
                    <a:pt x="20380" y="20443"/>
                  </a:cubicBezTo>
                  <a:cubicBezTo>
                    <a:pt x="20924" y="19731"/>
                    <a:pt x="21300" y="20150"/>
                    <a:pt x="21928" y="19501"/>
                  </a:cubicBezTo>
                  <a:cubicBezTo>
                    <a:pt x="22263" y="19166"/>
                    <a:pt x="21342" y="18434"/>
                    <a:pt x="20610" y="18016"/>
                  </a:cubicBezTo>
                  <a:cubicBezTo>
                    <a:pt x="19710" y="17513"/>
                    <a:pt x="19250" y="16928"/>
                    <a:pt x="18434" y="16405"/>
                  </a:cubicBezTo>
                  <a:cubicBezTo>
                    <a:pt x="17471" y="15756"/>
                    <a:pt x="17032" y="14459"/>
                    <a:pt x="16007" y="13936"/>
                  </a:cubicBezTo>
                  <a:cubicBezTo>
                    <a:pt x="14940" y="13392"/>
                    <a:pt x="13412" y="13517"/>
                    <a:pt x="12178" y="13705"/>
                  </a:cubicBezTo>
                  <a:cubicBezTo>
                    <a:pt x="10566" y="13956"/>
                    <a:pt x="10211" y="13580"/>
                    <a:pt x="9018" y="12366"/>
                  </a:cubicBezTo>
                  <a:cubicBezTo>
                    <a:pt x="7449" y="10755"/>
                    <a:pt x="6256" y="8433"/>
                    <a:pt x="5294" y="6508"/>
                  </a:cubicBezTo>
                  <a:cubicBezTo>
                    <a:pt x="3097" y="2135"/>
                    <a:pt x="2490" y="2135"/>
                    <a:pt x="1130" y="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ge4ac097f15_0_852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e4ac097f15_0_852"/>
          <p:cNvSpPr/>
          <p:nvPr/>
        </p:nvSpPr>
        <p:spPr>
          <a:xfrm>
            <a:off x="-3" y="5285402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e4ac097f15_0_852"/>
          <p:cNvSpPr txBox="1"/>
          <p:nvPr>
            <p:ph type="title"/>
          </p:nvPr>
        </p:nvSpPr>
        <p:spPr>
          <a:xfrm>
            <a:off x="950967" y="1876071"/>
            <a:ext cx="50061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87" name="Google Shape;187;ge4ac097f15_0_852"/>
          <p:cNvSpPr txBox="1"/>
          <p:nvPr>
            <p:ph idx="1" type="body"/>
          </p:nvPr>
        </p:nvSpPr>
        <p:spPr>
          <a:xfrm>
            <a:off x="950967" y="2852200"/>
            <a:ext cx="50061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ge4ac097f15_0_899"/>
          <p:cNvGrpSpPr/>
          <p:nvPr/>
        </p:nvGrpSpPr>
        <p:grpSpPr>
          <a:xfrm>
            <a:off x="8094533" y="3429129"/>
            <a:ext cx="4092436" cy="2972089"/>
            <a:chOff x="2810625" y="2627075"/>
            <a:chExt cx="1942950" cy="1138775"/>
          </a:xfrm>
        </p:grpSpPr>
        <p:sp>
          <p:nvSpPr>
            <p:cNvPr id="190" name="Google Shape;190;ge4ac097f15_0_899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e4ac097f15_0_899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e4ac097f15_0_899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ge4ac097f15_0_899"/>
          <p:cNvGrpSpPr/>
          <p:nvPr/>
        </p:nvGrpSpPr>
        <p:grpSpPr>
          <a:xfrm>
            <a:off x="-173" y="3641190"/>
            <a:ext cx="4366648" cy="2683090"/>
            <a:chOff x="1190625" y="2651125"/>
            <a:chExt cx="1883150" cy="1066750"/>
          </a:xfrm>
        </p:grpSpPr>
        <p:sp>
          <p:nvSpPr>
            <p:cNvPr id="194" name="Google Shape;194;ge4ac097f15_0_899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e4ac097f15_0_899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e4ac097f15_0_899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e4ac097f15_0_899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e4ac097f15_0_899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ge4ac097f15_0_899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e4ac097f15_0_899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e4ac097f15_0_899"/>
          <p:cNvSpPr/>
          <p:nvPr/>
        </p:nvSpPr>
        <p:spPr>
          <a:xfrm>
            <a:off x="1098533" y="7248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e4ac097f15_0_899"/>
          <p:cNvSpPr txBox="1"/>
          <p:nvPr>
            <p:ph type="title"/>
          </p:nvPr>
        </p:nvSpPr>
        <p:spPr>
          <a:xfrm>
            <a:off x="1850800" y="1737800"/>
            <a:ext cx="84903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10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ge4ac097f15_0_914"/>
          <p:cNvGrpSpPr/>
          <p:nvPr/>
        </p:nvGrpSpPr>
        <p:grpSpPr>
          <a:xfrm>
            <a:off x="7137533" y="614251"/>
            <a:ext cx="1748880" cy="759591"/>
            <a:chOff x="5207050" y="881000"/>
            <a:chExt cx="1053225" cy="457475"/>
          </a:xfrm>
        </p:grpSpPr>
        <p:sp>
          <p:nvSpPr>
            <p:cNvPr id="205" name="Google Shape;205;ge4ac097f15_0_914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e4ac097f15_0_914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e4ac097f15_0_914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ge4ac097f15_0_914"/>
          <p:cNvSpPr/>
          <p:nvPr/>
        </p:nvSpPr>
        <p:spPr>
          <a:xfrm>
            <a:off x="33" y="4491167"/>
            <a:ext cx="6949260" cy="183018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ge4ac097f15_0_914"/>
          <p:cNvGrpSpPr/>
          <p:nvPr/>
        </p:nvGrpSpPr>
        <p:grpSpPr>
          <a:xfrm>
            <a:off x="1977639" y="4093258"/>
            <a:ext cx="6502585" cy="2764705"/>
            <a:chOff x="1190200" y="3318650"/>
            <a:chExt cx="5212075" cy="1372675"/>
          </a:xfrm>
        </p:grpSpPr>
        <p:sp>
          <p:nvSpPr>
            <p:cNvPr id="210" name="Google Shape;210;ge4ac097f15_0_914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e4ac097f15_0_914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ge4ac097f15_0_914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e4ac097f15_0_914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e4ac097f15_0_914"/>
          <p:cNvSpPr txBox="1"/>
          <p:nvPr>
            <p:ph type="title"/>
          </p:nvPr>
        </p:nvSpPr>
        <p:spPr>
          <a:xfrm>
            <a:off x="5770867" y="1977067"/>
            <a:ext cx="5393700" cy="90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4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15" name="Google Shape;215;ge4ac097f15_0_914"/>
          <p:cNvSpPr txBox="1"/>
          <p:nvPr>
            <p:ph idx="1" type="subTitle"/>
          </p:nvPr>
        </p:nvSpPr>
        <p:spPr>
          <a:xfrm>
            <a:off x="5770867" y="2883800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4ac097f15_0_927"/>
          <p:cNvSpPr/>
          <p:nvPr/>
        </p:nvSpPr>
        <p:spPr>
          <a:xfrm>
            <a:off x="-15433" y="0"/>
            <a:ext cx="12192000" cy="6858000"/>
          </a:xfrm>
          <a:prstGeom prst="rect">
            <a:avLst/>
          </a:prstGeom>
          <a:solidFill>
            <a:srgbClr val="81B9C3">
              <a:alpha val="5058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e4ac097f15_0_927"/>
          <p:cNvSpPr txBox="1"/>
          <p:nvPr>
            <p:ph type="title"/>
          </p:nvPr>
        </p:nvSpPr>
        <p:spPr>
          <a:xfrm>
            <a:off x="7151467" y="590300"/>
            <a:ext cx="39396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19" name="Google Shape;219;ge4ac097f15_0_927"/>
          <p:cNvSpPr/>
          <p:nvPr/>
        </p:nvSpPr>
        <p:spPr>
          <a:xfrm>
            <a:off x="0" y="50065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ge4ac097f15_0_927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221" name="Google Shape;221;ge4ac097f15_0_927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e4ac097f15_0_927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ge4ac097f15_0_927"/>
          <p:cNvSpPr/>
          <p:nvPr/>
        </p:nvSpPr>
        <p:spPr>
          <a:xfrm>
            <a:off x="889166" y="8264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4ac097f15_0_935"/>
          <p:cNvSpPr/>
          <p:nvPr/>
        </p:nvSpPr>
        <p:spPr>
          <a:xfrm>
            <a:off x="0" y="5081701"/>
            <a:ext cx="12187027" cy="1412503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e4ac097f15_0_935"/>
          <p:cNvSpPr/>
          <p:nvPr/>
        </p:nvSpPr>
        <p:spPr>
          <a:xfrm flipH="1">
            <a:off x="5149695" y="6462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ge4ac097f15_0_935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228" name="Google Shape;228;ge4ac097f15_0_93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e4ac097f15_0_935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ge4ac097f15_0_935"/>
          <p:cNvSpPr txBox="1"/>
          <p:nvPr>
            <p:ph hasCustomPrompt="1" type="title"/>
          </p:nvPr>
        </p:nvSpPr>
        <p:spPr>
          <a:xfrm>
            <a:off x="950967" y="1914200"/>
            <a:ext cx="5680500" cy="20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4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1" name="Google Shape;231;ge4ac097f15_0_935"/>
          <p:cNvSpPr txBox="1"/>
          <p:nvPr>
            <p:ph idx="1" type="body"/>
          </p:nvPr>
        </p:nvSpPr>
        <p:spPr>
          <a:xfrm>
            <a:off x="950967" y="3921400"/>
            <a:ext cx="3812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100"/>
            </a:lvl1pPr>
            <a:lvl2pPr indent="-3492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4ac097f15_0_944"/>
          <p:cNvSpPr/>
          <p:nvPr/>
        </p:nvSpPr>
        <p:spPr>
          <a:xfrm>
            <a:off x="0" y="5392701"/>
            <a:ext cx="12187027" cy="1406339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ge4ac097f15_0_944"/>
          <p:cNvGrpSpPr/>
          <p:nvPr/>
        </p:nvGrpSpPr>
        <p:grpSpPr>
          <a:xfrm>
            <a:off x="10523279" y="641013"/>
            <a:ext cx="2345848" cy="1018888"/>
            <a:chOff x="5207050" y="881000"/>
            <a:chExt cx="1053225" cy="457475"/>
          </a:xfrm>
        </p:grpSpPr>
        <p:sp>
          <p:nvSpPr>
            <p:cNvPr id="236" name="Google Shape;236;ge4ac097f15_0_944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e4ac097f15_0_944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e4ac097f15_0_944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ge4ac097f15_0_944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e4ac097f15_0_944"/>
          <p:cNvSpPr txBox="1"/>
          <p:nvPr>
            <p:ph idx="1" type="subTitle"/>
          </p:nvPr>
        </p:nvSpPr>
        <p:spPr>
          <a:xfrm>
            <a:off x="2269583" y="1746550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1" name="Google Shape;241;ge4ac097f15_0_944"/>
          <p:cNvSpPr txBox="1"/>
          <p:nvPr>
            <p:ph idx="2" type="subTitle"/>
          </p:nvPr>
        </p:nvSpPr>
        <p:spPr>
          <a:xfrm>
            <a:off x="7249583" y="1746550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2" name="Google Shape;242;ge4ac097f15_0_944"/>
          <p:cNvSpPr txBox="1"/>
          <p:nvPr>
            <p:ph idx="3" type="subTitle"/>
          </p:nvPr>
        </p:nvSpPr>
        <p:spPr>
          <a:xfrm>
            <a:off x="2269583" y="3620433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3" name="Google Shape;243;ge4ac097f15_0_944"/>
          <p:cNvSpPr txBox="1"/>
          <p:nvPr>
            <p:ph idx="4" type="subTitle"/>
          </p:nvPr>
        </p:nvSpPr>
        <p:spPr>
          <a:xfrm>
            <a:off x="7249583" y="3620433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4" name="Google Shape;244;ge4ac097f15_0_944"/>
          <p:cNvSpPr txBox="1"/>
          <p:nvPr>
            <p:ph idx="5" type="subTitle"/>
          </p:nvPr>
        </p:nvSpPr>
        <p:spPr>
          <a:xfrm>
            <a:off x="2269583" y="2378870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5" name="Google Shape;245;ge4ac097f15_0_944"/>
          <p:cNvSpPr txBox="1"/>
          <p:nvPr>
            <p:ph idx="6" type="subTitle"/>
          </p:nvPr>
        </p:nvSpPr>
        <p:spPr>
          <a:xfrm>
            <a:off x="7249583" y="2378870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6" name="Google Shape;246;ge4ac097f15_0_944"/>
          <p:cNvSpPr txBox="1"/>
          <p:nvPr>
            <p:ph idx="7" type="subTitle"/>
          </p:nvPr>
        </p:nvSpPr>
        <p:spPr>
          <a:xfrm>
            <a:off x="2269583" y="4248967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7" name="Google Shape;247;ge4ac097f15_0_944"/>
          <p:cNvSpPr txBox="1"/>
          <p:nvPr>
            <p:ph idx="8" type="subTitle"/>
          </p:nvPr>
        </p:nvSpPr>
        <p:spPr>
          <a:xfrm>
            <a:off x="7249583" y="4248967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8" name="Google Shape;248;ge4ac097f15_0_944"/>
          <p:cNvSpPr txBox="1"/>
          <p:nvPr>
            <p:ph type="title"/>
          </p:nvPr>
        </p:nvSpPr>
        <p:spPr>
          <a:xfrm>
            <a:off x="1118746" y="1894500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rgbClr val="E2855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9" name="Google Shape;249;ge4ac097f15_0_944"/>
          <p:cNvSpPr txBox="1"/>
          <p:nvPr>
            <p:ph idx="9" type="title"/>
          </p:nvPr>
        </p:nvSpPr>
        <p:spPr>
          <a:xfrm>
            <a:off x="6093179" y="1894500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0" name="Google Shape;250;ge4ac097f15_0_944"/>
          <p:cNvSpPr txBox="1"/>
          <p:nvPr>
            <p:ph idx="13" type="title"/>
          </p:nvPr>
        </p:nvSpPr>
        <p:spPr>
          <a:xfrm>
            <a:off x="1118746" y="3774715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ge4ac097f15_0_944"/>
          <p:cNvSpPr txBox="1"/>
          <p:nvPr>
            <p:ph idx="14" type="title"/>
          </p:nvPr>
        </p:nvSpPr>
        <p:spPr>
          <a:xfrm>
            <a:off x="6093180" y="3774715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2" name="Google Shape;252;ge4ac097f15_0_944"/>
          <p:cNvSpPr txBox="1"/>
          <p:nvPr>
            <p:ph idx="15"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ge4ac097f15_0_964"/>
          <p:cNvGrpSpPr/>
          <p:nvPr/>
        </p:nvGrpSpPr>
        <p:grpSpPr>
          <a:xfrm flipH="1">
            <a:off x="-4494" y="1888933"/>
            <a:ext cx="12191301" cy="4990763"/>
            <a:chOff x="238125" y="1300450"/>
            <a:chExt cx="7124000" cy="3919550"/>
          </a:xfrm>
        </p:grpSpPr>
        <p:sp>
          <p:nvSpPr>
            <p:cNvPr id="255" name="Google Shape;255;ge4ac097f15_0_964"/>
            <p:cNvSpPr/>
            <p:nvPr/>
          </p:nvSpPr>
          <p:spPr>
            <a:xfrm>
              <a:off x="238125" y="1300450"/>
              <a:ext cx="7124000" cy="3919550"/>
            </a:xfrm>
            <a:custGeom>
              <a:rect b="b" l="l" r="r" t="t"/>
              <a:pathLst>
                <a:path extrusionOk="0" h="156782" w="284960">
                  <a:moveTo>
                    <a:pt x="66445" y="1"/>
                  </a:moveTo>
                  <a:lnTo>
                    <a:pt x="66445" y="1"/>
                  </a:lnTo>
                  <a:cubicBezTo>
                    <a:pt x="63922" y="791"/>
                    <a:pt x="60153" y="639"/>
                    <a:pt x="57873" y="2250"/>
                  </a:cubicBezTo>
                  <a:cubicBezTo>
                    <a:pt x="55231" y="4086"/>
                    <a:pt x="58874" y="8542"/>
                    <a:pt x="54881" y="8542"/>
                  </a:cubicBezTo>
                  <a:cubicBezTo>
                    <a:pt x="54509" y="8542"/>
                    <a:pt x="54072" y="8503"/>
                    <a:pt x="53557" y="8421"/>
                  </a:cubicBezTo>
                  <a:cubicBezTo>
                    <a:pt x="53557" y="6475"/>
                    <a:pt x="52524" y="5351"/>
                    <a:pt x="52554" y="3405"/>
                  </a:cubicBezTo>
                  <a:lnTo>
                    <a:pt x="52554" y="3405"/>
                  </a:lnTo>
                  <a:cubicBezTo>
                    <a:pt x="49454" y="6718"/>
                    <a:pt x="43162" y="8664"/>
                    <a:pt x="38876" y="9545"/>
                  </a:cubicBezTo>
                  <a:cubicBezTo>
                    <a:pt x="39423" y="20792"/>
                    <a:pt x="38390" y="33254"/>
                    <a:pt x="37873" y="44682"/>
                  </a:cubicBezTo>
                  <a:cubicBezTo>
                    <a:pt x="37311" y="44830"/>
                    <a:pt x="36705" y="44899"/>
                    <a:pt x="36098" y="44899"/>
                  </a:cubicBezTo>
                  <a:cubicBezTo>
                    <a:pt x="35459" y="44899"/>
                    <a:pt x="34818" y="44823"/>
                    <a:pt x="34226" y="44682"/>
                  </a:cubicBezTo>
                  <a:cubicBezTo>
                    <a:pt x="33587" y="36628"/>
                    <a:pt x="33557" y="24743"/>
                    <a:pt x="32493" y="18086"/>
                  </a:cubicBezTo>
                  <a:cubicBezTo>
                    <a:pt x="32035" y="18063"/>
                    <a:pt x="31604" y="18051"/>
                    <a:pt x="31198" y="18051"/>
                  </a:cubicBezTo>
                  <a:cubicBezTo>
                    <a:pt x="26835" y="18051"/>
                    <a:pt x="25326" y="19441"/>
                    <a:pt x="23435" y="23223"/>
                  </a:cubicBezTo>
                  <a:cubicBezTo>
                    <a:pt x="21299" y="27554"/>
                    <a:pt x="25070" y="31133"/>
                    <a:pt x="17764" y="31133"/>
                  </a:cubicBezTo>
                  <a:cubicBezTo>
                    <a:pt x="17584" y="31133"/>
                    <a:pt x="17398" y="31130"/>
                    <a:pt x="17204" y="31126"/>
                  </a:cubicBezTo>
                  <a:cubicBezTo>
                    <a:pt x="14651" y="40002"/>
                    <a:pt x="16505" y="50184"/>
                    <a:pt x="14772" y="59485"/>
                  </a:cubicBezTo>
                  <a:cubicBezTo>
                    <a:pt x="13435" y="66598"/>
                    <a:pt x="14620" y="65017"/>
                    <a:pt x="8602" y="67236"/>
                  </a:cubicBezTo>
                  <a:cubicBezTo>
                    <a:pt x="5654" y="68330"/>
                    <a:pt x="2888" y="68725"/>
                    <a:pt x="0" y="68908"/>
                  </a:cubicBezTo>
                  <a:lnTo>
                    <a:pt x="0" y="156781"/>
                  </a:lnTo>
                  <a:lnTo>
                    <a:pt x="284960" y="156781"/>
                  </a:lnTo>
                  <a:lnTo>
                    <a:pt x="284960" y="110945"/>
                  </a:lnTo>
                  <a:cubicBezTo>
                    <a:pt x="284063" y="110853"/>
                    <a:pt x="283127" y="110816"/>
                    <a:pt x="282175" y="110816"/>
                  </a:cubicBezTo>
                  <a:cubicBezTo>
                    <a:pt x="278500" y="110816"/>
                    <a:pt x="274590" y="111361"/>
                    <a:pt x="271797" y="111361"/>
                  </a:cubicBezTo>
                  <a:cubicBezTo>
                    <a:pt x="271490" y="111361"/>
                    <a:pt x="271196" y="111355"/>
                    <a:pt x="270917" y="111340"/>
                  </a:cubicBezTo>
                  <a:cubicBezTo>
                    <a:pt x="264654" y="110981"/>
                    <a:pt x="258608" y="110188"/>
                    <a:pt x="252467" y="110188"/>
                  </a:cubicBezTo>
                  <a:cubicBezTo>
                    <a:pt x="251336" y="110188"/>
                    <a:pt x="250202" y="110215"/>
                    <a:pt x="249062" y="110276"/>
                  </a:cubicBezTo>
                  <a:cubicBezTo>
                    <a:pt x="244579" y="110512"/>
                    <a:pt x="240160" y="110622"/>
                    <a:pt x="235788" y="110622"/>
                  </a:cubicBezTo>
                  <a:cubicBezTo>
                    <a:pt x="214754" y="110622"/>
                    <a:pt x="194801" y="108070"/>
                    <a:pt x="174015" y="104623"/>
                  </a:cubicBezTo>
                  <a:cubicBezTo>
                    <a:pt x="161918" y="102616"/>
                    <a:pt x="149851" y="101340"/>
                    <a:pt x="137814" y="99212"/>
                  </a:cubicBezTo>
                  <a:cubicBezTo>
                    <a:pt x="127540" y="97388"/>
                    <a:pt x="113194" y="96932"/>
                    <a:pt x="103893" y="92191"/>
                  </a:cubicBezTo>
                  <a:cubicBezTo>
                    <a:pt x="101005" y="81674"/>
                    <a:pt x="99789" y="70154"/>
                    <a:pt x="96050" y="59850"/>
                  </a:cubicBezTo>
                  <a:cubicBezTo>
                    <a:pt x="92859" y="60093"/>
                    <a:pt x="89090" y="60792"/>
                    <a:pt x="86081" y="61978"/>
                  </a:cubicBezTo>
                  <a:cubicBezTo>
                    <a:pt x="86111" y="58239"/>
                    <a:pt x="85564" y="54804"/>
                    <a:pt x="83436" y="51856"/>
                  </a:cubicBezTo>
                  <a:cubicBezTo>
                    <a:pt x="81947" y="53224"/>
                    <a:pt x="80518" y="52525"/>
                    <a:pt x="79120" y="53315"/>
                  </a:cubicBezTo>
                  <a:cubicBezTo>
                    <a:pt x="79394" y="48117"/>
                    <a:pt x="79485" y="36324"/>
                    <a:pt x="76688" y="32615"/>
                  </a:cubicBezTo>
                  <a:cubicBezTo>
                    <a:pt x="75928" y="32828"/>
                    <a:pt x="73527" y="34105"/>
                    <a:pt x="72919" y="34591"/>
                  </a:cubicBezTo>
                  <a:cubicBezTo>
                    <a:pt x="72220" y="39363"/>
                    <a:pt x="72159" y="43983"/>
                    <a:pt x="71916" y="48999"/>
                  </a:cubicBezTo>
                  <a:cubicBezTo>
                    <a:pt x="71688" y="48981"/>
                    <a:pt x="71156" y="48964"/>
                    <a:pt x="70671" y="48964"/>
                  </a:cubicBezTo>
                  <a:cubicBezTo>
                    <a:pt x="70316" y="48964"/>
                    <a:pt x="69986" y="48973"/>
                    <a:pt x="69819" y="48999"/>
                  </a:cubicBezTo>
                  <a:cubicBezTo>
                    <a:pt x="65837" y="34986"/>
                    <a:pt x="66931" y="14712"/>
                    <a:pt x="6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e4ac097f15_0_964"/>
            <p:cNvSpPr/>
            <p:nvPr/>
          </p:nvSpPr>
          <p:spPr>
            <a:xfrm>
              <a:off x="238125" y="1314150"/>
              <a:ext cx="7124000" cy="3905850"/>
            </a:xfrm>
            <a:custGeom>
              <a:rect b="b" l="l" r="r" t="t"/>
              <a:pathLst>
                <a:path extrusionOk="0" h="156234" w="284960">
                  <a:moveTo>
                    <a:pt x="63709" y="0"/>
                  </a:moveTo>
                  <a:cubicBezTo>
                    <a:pt x="61642" y="334"/>
                    <a:pt x="59424" y="608"/>
                    <a:pt x="57873" y="1702"/>
                  </a:cubicBezTo>
                  <a:cubicBezTo>
                    <a:pt x="55231" y="3538"/>
                    <a:pt x="58874" y="7994"/>
                    <a:pt x="54881" y="7994"/>
                  </a:cubicBezTo>
                  <a:cubicBezTo>
                    <a:pt x="54509" y="7994"/>
                    <a:pt x="54072" y="7955"/>
                    <a:pt x="53557" y="7873"/>
                  </a:cubicBezTo>
                  <a:cubicBezTo>
                    <a:pt x="53557" y="5927"/>
                    <a:pt x="52524" y="4803"/>
                    <a:pt x="52554" y="2857"/>
                  </a:cubicBezTo>
                  <a:lnTo>
                    <a:pt x="52554" y="2857"/>
                  </a:lnTo>
                  <a:cubicBezTo>
                    <a:pt x="49454" y="6170"/>
                    <a:pt x="43162" y="8116"/>
                    <a:pt x="38876" y="8997"/>
                  </a:cubicBezTo>
                  <a:cubicBezTo>
                    <a:pt x="39423" y="20244"/>
                    <a:pt x="38390" y="32706"/>
                    <a:pt x="37873" y="44134"/>
                  </a:cubicBezTo>
                  <a:cubicBezTo>
                    <a:pt x="37692" y="44182"/>
                    <a:pt x="37425" y="44203"/>
                    <a:pt x="37099" y="44203"/>
                  </a:cubicBezTo>
                  <a:cubicBezTo>
                    <a:pt x="35353" y="44203"/>
                    <a:pt x="31921" y="43605"/>
                    <a:pt x="30973" y="43375"/>
                  </a:cubicBezTo>
                  <a:cubicBezTo>
                    <a:pt x="30335" y="35320"/>
                    <a:pt x="29180" y="24013"/>
                    <a:pt x="29453" y="17933"/>
                  </a:cubicBezTo>
                  <a:cubicBezTo>
                    <a:pt x="29249" y="17922"/>
                    <a:pt x="29053" y="17916"/>
                    <a:pt x="28864" y="17916"/>
                  </a:cubicBezTo>
                  <a:cubicBezTo>
                    <a:pt x="26555" y="17916"/>
                    <a:pt x="25346" y="18854"/>
                    <a:pt x="23435" y="22675"/>
                  </a:cubicBezTo>
                  <a:cubicBezTo>
                    <a:pt x="21299" y="27006"/>
                    <a:pt x="25070" y="30585"/>
                    <a:pt x="17764" y="30585"/>
                  </a:cubicBezTo>
                  <a:cubicBezTo>
                    <a:pt x="17584" y="30585"/>
                    <a:pt x="17398" y="30582"/>
                    <a:pt x="17204" y="30578"/>
                  </a:cubicBezTo>
                  <a:cubicBezTo>
                    <a:pt x="14651" y="39454"/>
                    <a:pt x="16505" y="49636"/>
                    <a:pt x="14772" y="58968"/>
                  </a:cubicBezTo>
                  <a:cubicBezTo>
                    <a:pt x="13435" y="66050"/>
                    <a:pt x="14620" y="64469"/>
                    <a:pt x="8602" y="66688"/>
                  </a:cubicBezTo>
                  <a:cubicBezTo>
                    <a:pt x="5654" y="67782"/>
                    <a:pt x="2888" y="68177"/>
                    <a:pt x="0" y="68360"/>
                  </a:cubicBezTo>
                  <a:lnTo>
                    <a:pt x="0" y="156233"/>
                  </a:lnTo>
                  <a:lnTo>
                    <a:pt x="284960" y="156233"/>
                  </a:lnTo>
                  <a:lnTo>
                    <a:pt x="284960" y="110397"/>
                  </a:lnTo>
                  <a:cubicBezTo>
                    <a:pt x="284063" y="110305"/>
                    <a:pt x="283127" y="110268"/>
                    <a:pt x="282175" y="110268"/>
                  </a:cubicBezTo>
                  <a:cubicBezTo>
                    <a:pt x="278500" y="110268"/>
                    <a:pt x="274590" y="110813"/>
                    <a:pt x="271797" y="110813"/>
                  </a:cubicBezTo>
                  <a:cubicBezTo>
                    <a:pt x="271490" y="110813"/>
                    <a:pt x="271196" y="110807"/>
                    <a:pt x="270917" y="110792"/>
                  </a:cubicBezTo>
                  <a:cubicBezTo>
                    <a:pt x="264654" y="110433"/>
                    <a:pt x="258608" y="109640"/>
                    <a:pt x="252467" y="109640"/>
                  </a:cubicBezTo>
                  <a:cubicBezTo>
                    <a:pt x="251336" y="109640"/>
                    <a:pt x="250202" y="109667"/>
                    <a:pt x="249062" y="109728"/>
                  </a:cubicBezTo>
                  <a:cubicBezTo>
                    <a:pt x="244579" y="109964"/>
                    <a:pt x="240160" y="110074"/>
                    <a:pt x="235788" y="110074"/>
                  </a:cubicBezTo>
                  <a:cubicBezTo>
                    <a:pt x="214754" y="110074"/>
                    <a:pt x="194801" y="107522"/>
                    <a:pt x="174015" y="104075"/>
                  </a:cubicBezTo>
                  <a:cubicBezTo>
                    <a:pt x="161918" y="102068"/>
                    <a:pt x="149851" y="100792"/>
                    <a:pt x="137814" y="98664"/>
                  </a:cubicBezTo>
                  <a:cubicBezTo>
                    <a:pt x="127540" y="96840"/>
                    <a:pt x="105564" y="92980"/>
                    <a:pt x="96263" y="88208"/>
                  </a:cubicBezTo>
                  <a:cubicBezTo>
                    <a:pt x="95929" y="82919"/>
                    <a:pt x="94318" y="67235"/>
                    <a:pt x="93528" y="59575"/>
                  </a:cubicBezTo>
                  <a:cubicBezTo>
                    <a:pt x="90366" y="59819"/>
                    <a:pt x="89090" y="60244"/>
                    <a:pt x="86081" y="61430"/>
                  </a:cubicBezTo>
                  <a:cubicBezTo>
                    <a:pt x="86111" y="57691"/>
                    <a:pt x="85564" y="54256"/>
                    <a:pt x="83436" y="51308"/>
                  </a:cubicBezTo>
                  <a:cubicBezTo>
                    <a:pt x="81947" y="52676"/>
                    <a:pt x="79059" y="52220"/>
                    <a:pt x="77631" y="53010"/>
                  </a:cubicBezTo>
                  <a:cubicBezTo>
                    <a:pt x="77904" y="47812"/>
                    <a:pt x="77327" y="35624"/>
                    <a:pt x="76688" y="32067"/>
                  </a:cubicBezTo>
                  <a:cubicBezTo>
                    <a:pt x="75928" y="32280"/>
                    <a:pt x="73527" y="33557"/>
                    <a:pt x="72919" y="34043"/>
                  </a:cubicBezTo>
                  <a:cubicBezTo>
                    <a:pt x="72220" y="38815"/>
                    <a:pt x="72159" y="43435"/>
                    <a:pt x="71916" y="48451"/>
                  </a:cubicBezTo>
                  <a:cubicBezTo>
                    <a:pt x="71688" y="48433"/>
                    <a:pt x="71156" y="48416"/>
                    <a:pt x="70671" y="48416"/>
                  </a:cubicBezTo>
                  <a:cubicBezTo>
                    <a:pt x="70316" y="48416"/>
                    <a:pt x="69986" y="48425"/>
                    <a:pt x="69819" y="48451"/>
                  </a:cubicBezTo>
                  <a:cubicBezTo>
                    <a:pt x="68269" y="47691"/>
                    <a:pt x="65959" y="42554"/>
                    <a:pt x="64530" y="30852"/>
                  </a:cubicBezTo>
                  <a:cubicBezTo>
                    <a:pt x="64074" y="26657"/>
                    <a:pt x="63709" y="0"/>
                    <a:pt x="63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e4ac097f15_0_964"/>
            <p:cNvSpPr/>
            <p:nvPr/>
          </p:nvSpPr>
          <p:spPr>
            <a:xfrm>
              <a:off x="1591475" y="1647725"/>
              <a:ext cx="366300" cy="1842000"/>
            </a:xfrm>
            <a:custGeom>
              <a:rect b="b" l="l" r="r" t="t"/>
              <a:pathLst>
                <a:path extrusionOk="0" h="73680" w="14652">
                  <a:moveTo>
                    <a:pt x="1095" y="1"/>
                  </a:moveTo>
                  <a:lnTo>
                    <a:pt x="1733" y="12676"/>
                  </a:lnTo>
                  <a:lnTo>
                    <a:pt x="1095" y="12828"/>
                  </a:lnTo>
                  <a:lnTo>
                    <a:pt x="2159" y="25229"/>
                  </a:lnTo>
                  <a:lnTo>
                    <a:pt x="1" y="25503"/>
                  </a:lnTo>
                  <a:lnTo>
                    <a:pt x="1521" y="43801"/>
                  </a:lnTo>
                  <a:lnTo>
                    <a:pt x="10092" y="48026"/>
                  </a:lnTo>
                  <a:lnTo>
                    <a:pt x="14651" y="73680"/>
                  </a:lnTo>
                  <a:cubicBezTo>
                    <a:pt x="14651" y="73680"/>
                    <a:pt x="12098" y="43193"/>
                    <a:pt x="11338" y="42767"/>
                  </a:cubicBezTo>
                  <a:cubicBezTo>
                    <a:pt x="10578" y="42342"/>
                    <a:pt x="5016" y="35472"/>
                    <a:pt x="5016" y="35472"/>
                  </a:cubicBezTo>
                  <a:lnTo>
                    <a:pt x="2736" y="1673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e4ac097f15_0_964"/>
            <p:cNvSpPr/>
            <p:nvPr/>
          </p:nvSpPr>
          <p:spPr>
            <a:xfrm>
              <a:off x="880975" y="1874950"/>
              <a:ext cx="85150" cy="838175"/>
            </a:xfrm>
            <a:custGeom>
              <a:rect b="b" l="l" r="r" t="t"/>
              <a:pathLst>
                <a:path extrusionOk="0" h="33527" w="3406">
                  <a:moveTo>
                    <a:pt x="1764" y="0"/>
                  </a:moveTo>
                  <a:lnTo>
                    <a:pt x="1703" y="13556"/>
                  </a:lnTo>
                  <a:lnTo>
                    <a:pt x="1" y="14681"/>
                  </a:lnTo>
                  <a:lnTo>
                    <a:pt x="1764" y="33526"/>
                  </a:lnTo>
                  <a:lnTo>
                    <a:pt x="1764" y="16140"/>
                  </a:lnTo>
                  <a:lnTo>
                    <a:pt x="3405" y="1565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e4ac097f15_0_964"/>
            <p:cNvSpPr/>
            <p:nvPr/>
          </p:nvSpPr>
          <p:spPr>
            <a:xfrm>
              <a:off x="966100" y="2786800"/>
              <a:ext cx="845775" cy="386050"/>
            </a:xfrm>
            <a:custGeom>
              <a:rect b="b" l="l" r="r" t="t"/>
              <a:pathLst>
                <a:path extrusionOk="0" h="15442" w="33831">
                  <a:moveTo>
                    <a:pt x="20912" y="1"/>
                  </a:moveTo>
                  <a:lnTo>
                    <a:pt x="0" y="4894"/>
                  </a:lnTo>
                  <a:lnTo>
                    <a:pt x="0" y="4894"/>
                  </a:lnTo>
                  <a:lnTo>
                    <a:pt x="18389" y="4195"/>
                  </a:lnTo>
                  <a:lnTo>
                    <a:pt x="19757" y="7144"/>
                  </a:lnTo>
                  <a:lnTo>
                    <a:pt x="27113" y="6870"/>
                  </a:lnTo>
                  <a:lnTo>
                    <a:pt x="27235" y="15442"/>
                  </a:lnTo>
                  <a:lnTo>
                    <a:pt x="33831" y="15442"/>
                  </a:lnTo>
                  <a:lnTo>
                    <a:pt x="28876" y="4894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ge4ac097f15_0_964"/>
          <p:cNvGrpSpPr/>
          <p:nvPr/>
        </p:nvGrpSpPr>
        <p:grpSpPr>
          <a:xfrm>
            <a:off x="5221459" y="3720405"/>
            <a:ext cx="3690828" cy="2680335"/>
            <a:chOff x="2810625" y="2627075"/>
            <a:chExt cx="1942950" cy="1138775"/>
          </a:xfrm>
        </p:grpSpPr>
        <p:sp>
          <p:nvSpPr>
            <p:cNvPr id="261" name="Google Shape;261;ge4ac097f15_0_964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e4ac097f15_0_964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e4ac097f15_0_964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ge4ac097f15_0_964"/>
          <p:cNvSpPr/>
          <p:nvPr/>
        </p:nvSpPr>
        <p:spPr>
          <a:xfrm>
            <a:off x="1729199" y="6252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e4ac097f15_0_964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e4ac097f15_0_964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e4ac097f15_0_964"/>
          <p:cNvSpPr txBox="1"/>
          <p:nvPr>
            <p:ph type="title"/>
          </p:nvPr>
        </p:nvSpPr>
        <p:spPr>
          <a:xfrm flipH="1">
            <a:off x="951067" y="3533400"/>
            <a:ext cx="6404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68" name="Google Shape;268;ge4ac097f15_0_964"/>
          <p:cNvSpPr txBox="1"/>
          <p:nvPr>
            <p:ph idx="1" type="subTitle"/>
          </p:nvPr>
        </p:nvSpPr>
        <p:spPr>
          <a:xfrm flipH="1">
            <a:off x="951067" y="2049267"/>
            <a:ext cx="6404700" cy="14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5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e4ac097f15_0_980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271" name="Google Shape;271;ge4ac097f15_0_980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e4ac097f15_0_980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ge4ac097f15_0_980"/>
          <p:cNvGrpSpPr/>
          <p:nvPr/>
        </p:nvGrpSpPr>
        <p:grpSpPr>
          <a:xfrm>
            <a:off x="40" y="4178766"/>
            <a:ext cx="4220308" cy="2722651"/>
            <a:chOff x="238125" y="1477525"/>
            <a:chExt cx="3628500" cy="3742475"/>
          </a:xfrm>
        </p:grpSpPr>
        <p:sp>
          <p:nvSpPr>
            <p:cNvPr id="274" name="Google Shape;274;ge4ac097f15_0_980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e4ac097f15_0_980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e4ac097f15_0_980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e4ac097f15_0_980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e4ac097f15_0_980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e4ac097f15_0_980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e4ac097f15_0_980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ge4ac097f15_0_980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e4ac097f15_0_980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e4ac097f15_0_980"/>
          <p:cNvSpPr/>
          <p:nvPr/>
        </p:nvSpPr>
        <p:spPr>
          <a:xfrm>
            <a:off x="1738567" y="-5098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ge4ac097f15_0_980"/>
          <p:cNvGrpSpPr/>
          <p:nvPr/>
        </p:nvGrpSpPr>
        <p:grpSpPr>
          <a:xfrm flipH="1">
            <a:off x="-299151" y="2157384"/>
            <a:ext cx="1748880" cy="759591"/>
            <a:chOff x="5207050" y="881000"/>
            <a:chExt cx="1053225" cy="457475"/>
          </a:xfrm>
        </p:grpSpPr>
        <p:sp>
          <p:nvSpPr>
            <p:cNvPr id="285" name="Google Shape;285;ge4ac097f15_0_980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e4ac097f15_0_980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e4ac097f15_0_980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ge4ac097f15_0_980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9" name="Google Shape;289;ge4ac097f15_0_980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90" name="Google Shape;290;ge4ac097f15_0_980"/>
          <p:cNvSpPr txBox="1"/>
          <p:nvPr>
            <p:ph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ge4ac097f15_0_1317"/>
          <p:cNvGrpSpPr/>
          <p:nvPr/>
        </p:nvGrpSpPr>
        <p:grpSpPr>
          <a:xfrm flipH="1">
            <a:off x="460578" y="3213939"/>
            <a:ext cx="3767853" cy="2793039"/>
            <a:chOff x="3749825" y="1940725"/>
            <a:chExt cx="777775" cy="576550"/>
          </a:xfrm>
        </p:grpSpPr>
        <p:sp>
          <p:nvSpPr>
            <p:cNvPr id="22" name="Google Shape;22;ge4ac097f15_0_1317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ge4ac097f15_0_1317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ge4ac097f15_0_1317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ge4ac097f15_0_1317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ge4ac097f15_0_1317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ge4ac097f15_0_1317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ge4ac097f15_0_1317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9;ge4ac097f15_0_1317"/>
          <p:cNvGrpSpPr/>
          <p:nvPr/>
        </p:nvGrpSpPr>
        <p:grpSpPr>
          <a:xfrm flipH="1">
            <a:off x="6714510" y="2876071"/>
            <a:ext cx="5477518" cy="3365703"/>
            <a:chOff x="1190625" y="2651125"/>
            <a:chExt cx="1883150" cy="1066750"/>
          </a:xfrm>
        </p:grpSpPr>
        <p:sp>
          <p:nvSpPr>
            <p:cNvPr id="30" name="Google Shape;30;ge4ac097f15_0_1317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ge4ac097f15_0_1317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ge4ac097f15_0_1317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ge4ac097f15_0_1317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ge4ac097f15_0_1317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ge4ac097f15_0_1317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e4ac097f15_0_1317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ge4ac097f15_0_1317"/>
          <p:cNvGrpSpPr/>
          <p:nvPr/>
        </p:nvGrpSpPr>
        <p:grpSpPr>
          <a:xfrm flipH="1">
            <a:off x="642025" y="763123"/>
            <a:ext cx="2113717" cy="918061"/>
            <a:chOff x="5207050" y="881000"/>
            <a:chExt cx="1053225" cy="457475"/>
          </a:xfrm>
        </p:grpSpPr>
        <p:sp>
          <p:nvSpPr>
            <p:cNvPr id="38" name="Google Shape;38;ge4ac097f15_0_1317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e4ac097f15_0_1317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ge4ac097f15_0_1317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7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ge4ac097f15_0_1002"/>
          <p:cNvGrpSpPr/>
          <p:nvPr/>
        </p:nvGrpSpPr>
        <p:grpSpPr>
          <a:xfrm>
            <a:off x="7201173" y="2651009"/>
            <a:ext cx="5120539" cy="2634267"/>
            <a:chOff x="3800500" y="1715350"/>
            <a:chExt cx="3840500" cy="1975750"/>
          </a:xfrm>
        </p:grpSpPr>
        <p:sp>
          <p:nvSpPr>
            <p:cNvPr id="293" name="Google Shape;293;ge4ac097f15_0_1002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e4ac097f15_0_1002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ge4ac097f15_0_1002"/>
          <p:cNvGrpSpPr/>
          <p:nvPr/>
        </p:nvGrpSpPr>
        <p:grpSpPr>
          <a:xfrm flipH="1">
            <a:off x="3444459" y="4031333"/>
            <a:ext cx="8747541" cy="2453452"/>
            <a:chOff x="-71925" y="1886325"/>
            <a:chExt cx="6522175" cy="2291875"/>
          </a:xfrm>
        </p:grpSpPr>
        <p:sp>
          <p:nvSpPr>
            <p:cNvPr id="296" name="Google Shape;296;ge4ac097f15_0_1002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e4ac097f15_0_1002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ge4ac097f15_0_1002"/>
          <p:cNvGrpSpPr/>
          <p:nvPr/>
        </p:nvGrpSpPr>
        <p:grpSpPr>
          <a:xfrm>
            <a:off x="5481213" y="3155956"/>
            <a:ext cx="3767853" cy="2793039"/>
            <a:chOff x="3749825" y="1940725"/>
            <a:chExt cx="777775" cy="576550"/>
          </a:xfrm>
        </p:grpSpPr>
        <p:sp>
          <p:nvSpPr>
            <p:cNvPr id="299" name="Google Shape;299;ge4ac097f15_0_1002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e4ac097f15_0_1002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e4ac097f15_0_1002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e4ac097f15_0_1002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e4ac097f15_0_1002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e4ac097f15_0_1002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e4ac097f15_0_1002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ge4ac097f15_0_1002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e4ac097f15_0_1002"/>
          <p:cNvSpPr/>
          <p:nvPr/>
        </p:nvSpPr>
        <p:spPr>
          <a:xfrm>
            <a:off x="0" y="5454766"/>
            <a:ext cx="9039721" cy="1403279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e4ac097f15_0_1002"/>
          <p:cNvSpPr/>
          <p:nvPr/>
        </p:nvSpPr>
        <p:spPr>
          <a:xfrm>
            <a:off x="7880983" y="-7297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e4ac097f15_0_1002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0" name="Google Shape;310;ge4ac097f15_0_1002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11" name="Google Shape;311;ge4ac097f15_0_1002"/>
          <p:cNvSpPr txBox="1"/>
          <p:nvPr>
            <p:ph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8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4ac097f15_0_1023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4" name="Google Shape;314;ge4ac097f15_0_1023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15" name="Google Shape;315;ge4ac097f15_0_1023"/>
          <p:cNvSpPr txBox="1"/>
          <p:nvPr>
            <p:ph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  <p:grpSp>
        <p:nvGrpSpPr>
          <p:cNvPr id="316" name="Google Shape;316;ge4ac097f15_0_1023"/>
          <p:cNvGrpSpPr/>
          <p:nvPr/>
        </p:nvGrpSpPr>
        <p:grpSpPr>
          <a:xfrm flipH="1">
            <a:off x="435143" y="2858222"/>
            <a:ext cx="3767853" cy="2793039"/>
            <a:chOff x="3749825" y="1940725"/>
            <a:chExt cx="777775" cy="576550"/>
          </a:xfrm>
        </p:grpSpPr>
        <p:sp>
          <p:nvSpPr>
            <p:cNvPr id="317" name="Google Shape;317;ge4ac097f15_0_1023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e4ac097f15_0_1023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e4ac097f15_0_1023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e4ac097f15_0_1023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e4ac097f15_0_1023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e4ac097f15_0_1023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e4ac097f15_0_1023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324;ge4ac097f15_0_1023"/>
          <p:cNvGrpSpPr/>
          <p:nvPr/>
        </p:nvGrpSpPr>
        <p:grpSpPr>
          <a:xfrm>
            <a:off x="1100604" y="4052923"/>
            <a:ext cx="7008617" cy="2281494"/>
            <a:chOff x="1127950" y="3243500"/>
            <a:chExt cx="4659675" cy="1516850"/>
          </a:xfrm>
        </p:grpSpPr>
        <p:sp>
          <p:nvSpPr>
            <p:cNvPr id="325" name="Google Shape;325;ge4ac097f15_0_1023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e4ac097f15_0_1023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e4ac097f15_0_1023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e4ac097f15_0_1023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ge4ac097f15_0_1023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330" name="Google Shape;330;ge4ac097f15_0_1023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e4ac097f15_0_1023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" name="Google Shape;332;ge4ac097f15_0_1023"/>
          <p:cNvSpPr/>
          <p:nvPr/>
        </p:nvSpPr>
        <p:spPr>
          <a:xfrm>
            <a:off x="1857083" y="-6525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e4ac097f15_0_1023"/>
          <p:cNvSpPr/>
          <p:nvPr/>
        </p:nvSpPr>
        <p:spPr>
          <a:xfrm>
            <a:off x="10917799" y="896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9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e4ac097f15_0_1045"/>
          <p:cNvSpPr txBox="1"/>
          <p:nvPr>
            <p:ph idx="1" type="subTitle"/>
          </p:nvPr>
        </p:nvSpPr>
        <p:spPr>
          <a:xfrm>
            <a:off x="4827433" y="1853500"/>
            <a:ext cx="641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ge4ac097f15_0_1045"/>
          <p:cNvSpPr txBox="1"/>
          <p:nvPr>
            <p:ph type="title"/>
          </p:nvPr>
        </p:nvSpPr>
        <p:spPr>
          <a:xfrm>
            <a:off x="4827433" y="1218233"/>
            <a:ext cx="641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ge4ac097f15_0_1045"/>
          <p:cNvSpPr txBox="1"/>
          <p:nvPr>
            <p:ph idx="2" type="subTitle"/>
          </p:nvPr>
        </p:nvSpPr>
        <p:spPr>
          <a:xfrm>
            <a:off x="4827433" y="3364867"/>
            <a:ext cx="641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8" name="Google Shape;338;ge4ac097f15_0_1045"/>
          <p:cNvSpPr txBox="1"/>
          <p:nvPr>
            <p:ph idx="3" type="title"/>
          </p:nvPr>
        </p:nvSpPr>
        <p:spPr>
          <a:xfrm>
            <a:off x="4827433" y="2729583"/>
            <a:ext cx="641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9" name="Google Shape;339;ge4ac097f15_0_1045"/>
          <p:cNvSpPr txBox="1"/>
          <p:nvPr>
            <p:ph idx="4" type="subTitle"/>
          </p:nvPr>
        </p:nvSpPr>
        <p:spPr>
          <a:xfrm>
            <a:off x="4827433" y="4876200"/>
            <a:ext cx="641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0" name="Google Shape;340;ge4ac097f15_0_1045"/>
          <p:cNvSpPr txBox="1"/>
          <p:nvPr>
            <p:ph idx="5" type="title"/>
          </p:nvPr>
        </p:nvSpPr>
        <p:spPr>
          <a:xfrm>
            <a:off x="4827433" y="4240932"/>
            <a:ext cx="641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41" name="Google Shape;341;ge4ac097f15_0_1045"/>
          <p:cNvGrpSpPr/>
          <p:nvPr/>
        </p:nvGrpSpPr>
        <p:grpSpPr>
          <a:xfrm flipH="1">
            <a:off x="2681531" y="2285162"/>
            <a:ext cx="2475915" cy="3354510"/>
            <a:chOff x="2" y="1631475"/>
            <a:chExt cx="1856982" cy="2515946"/>
          </a:xfrm>
        </p:grpSpPr>
        <p:sp>
          <p:nvSpPr>
            <p:cNvPr id="342" name="Google Shape;342;ge4ac097f15_0_1045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e4ac097f15_0_1045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e4ac097f15_0_1045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e4ac097f15_0_1045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e4ac097f15_0_1045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e4ac097f15_0_1045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e4ac097f15_0_1045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ge4ac097f15_0_1045"/>
          <p:cNvGrpSpPr/>
          <p:nvPr/>
        </p:nvGrpSpPr>
        <p:grpSpPr>
          <a:xfrm>
            <a:off x="6" y="3991525"/>
            <a:ext cx="6502585" cy="2764705"/>
            <a:chOff x="1190200" y="3318650"/>
            <a:chExt cx="5212075" cy="1372675"/>
          </a:xfrm>
        </p:grpSpPr>
        <p:sp>
          <p:nvSpPr>
            <p:cNvPr id="350" name="Google Shape;350;ge4ac097f15_0_1045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e4ac097f15_0_1045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ge4ac097f15_0_1045"/>
          <p:cNvSpPr/>
          <p:nvPr/>
        </p:nvSpPr>
        <p:spPr>
          <a:xfrm>
            <a:off x="11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e4ac097f15_0_1045"/>
          <p:cNvSpPr/>
          <p:nvPr/>
        </p:nvSpPr>
        <p:spPr>
          <a:xfrm>
            <a:off x="1510477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0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ge4ac097f15_0_1065"/>
          <p:cNvGrpSpPr/>
          <p:nvPr/>
        </p:nvGrpSpPr>
        <p:grpSpPr>
          <a:xfrm flipH="1">
            <a:off x="6033630" y="3722939"/>
            <a:ext cx="3135338" cy="2277094"/>
            <a:chOff x="2810625" y="2627075"/>
            <a:chExt cx="1942950" cy="1138775"/>
          </a:xfrm>
        </p:grpSpPr>
        <p:sp>
          <p:nvSpPr>
            <p:cNvPr id="356" name="Google Shape;356;ge4ac097f15_0_1065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e4ac097f15_0_1065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e4ac097f15_0_1065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ge4ac097f15_0_1065"/>
          <p:cNvGrpSpPr/>
          <p:nvPr/>
        </p:nvGrpSpPr>
        <p:grpSpPr>
          <a:xfrm>
            <a:off x="7699466" y="2855796"/>
            <a:ext cx="4092436" cy="2972089"/>
            <a:chOff x="2810625" y="2627075"/>
            <a:chExt cx="1942950" cy="1138775"/>
          </a:xfrm>
        </p:grpSpPr>
        <p:sp>
          <p:nvSpPr>
            <p:cNvPr id="360" name="Google Shape;360;ge4ac097f15_0_1065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e4ac097f15_0_1065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e4ac097f15_0_1065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ge4ac097f15_0_106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364" name="Google Shape;364;ge4ac097f15_0_1065"/>
          <p:cNvSpPr txBox="1"/>
          <p:nvPr>
            <p:ph idx="1" type="subTitle"/>
          </p:nvPr>
        </p:nvSpPr>
        <p:spPr>
          <a:xfrm>
            <a:off x="950967" y="1819600"/>
            <a:ext cx="5793300" cy="3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256"/>
              </a:buClr>
              <a:buSzPts val="2100"/>
              <a:buFont typeface="Nunito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9pPr>
          </a:lstStyle>
          <a:p/>
        </p:txBody>
      </p:sp>
      <p:grpSp>
        <p:nvGrpSpPr>
          <p:cNvPr id="365" name="Google Shape;365;ge4ac097f15_0_1065"/>
          <p:cNvGrpSpPr/>
          <p:nvPr/>
        </p:nvGrpSpPr>
        <p:grpSpPr>
          <a:xfrm flipH="1">
            <a:off x="-259" y="5634061"/>
            <a:ext cx="12187040" cy="1246465"/>
            <a:chOff x="238125" y="3373125"/>
            <a:chExt cx="7124008" cy="1846889"/>
          </a:xfrm>
        </p:grpSpPr>
        <p:sp>
          <p:nvSpPr>
            <p:cNvPr id="366" name="Google Shape;366;ge4ac097f15_0_106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e4ac097f15_0_1065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ge4ac097f15_0_1065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7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e4ac097f15_0_108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371" name="Google Shape;371;ge4ac097f15_0_1080"/>
          <p:cNvGrpSpPr/>
          <p:nvPr/>
        </p:nvGrpSpPr>
        <p:grpSpPr>
          <a:xfrm flipH="1">
            <a:off x="2691442" y="4798494"/>
            <a:ext cx="4242031" cy="1980507"/>
            <a:chOff x="1870675" y="3231925"/>
            <a:chExt cx="4531600" cy="2115700"/>
          </a:xfrm>
        </p:grpSpPr>
        <p:sp>
          <p:nvSpPr>
            <p:cNvPr id="372" name="Google Shape;372;ge4ac097f15_0_1080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e4ac097f15_0_1080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ge4ac097f15_0_1080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e4ac097f15_0_1080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9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4ac097f15_0_1087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378" name="Google Shape;378;ge4ac097f15_0_1087"/>
          <p:cNvGrpSpPr/>
          <p:nvPr/>
        </p:nvGrpSpPr>
        <p:grpSpPr>
          <a:xfrm>
            <a:off x="3668927" y="4819319"/>
            <a:ext cx="3497310" cy="1915875"/>
            <a:chOff x="2810625" y="2627075"/>
            <a:chExt cx="1942950" cy="1138775"/>
          </a:xfrm>
        </p:grpSpPr>
        <p:sp>
          <p:nvSpPr>
            <p:cNvPr id="379" name="Google Shape;379;ge4ac097f15_0_1087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e4ac097f15_0_1087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e4ac097f15_0_1087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ge4ac097f15_0_1087"/>
          <p:cNvGrpSpPr/>
          <p:nvPr/>
        </p:nvGrpSpPr>
        <p:grpSpPr>
          <a:xfrm>
            <a:off x="8" y="6111806"/>
            <a:ext cx="12187027" cy="768771"/>
            <a:chOff x="238125" y="4081000"/>
            <a:chExt cx="7124000" cy="1139088"/>
          </a:xfrm>
        </p:grpSpPr>
        <p:sp>
          <p:nvSpPr>
            <p:cNvPr id="383" name="Google Shape;383;ge4ac097f15_0_1087"/>
            <p:cNvSpPr/>
            <p:nvPr/>
          </p:nvSpPr>
          <p:spPr>
            <a:xfrm>
              <a:off x="238125" y="4088692"/>
              <a:ext cx="7124000" cy="1131396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e4ac097f15_0_1087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ge4ac097f15_0_1087"/>
          <p:cNvGrpSpPr/>
          <p:nvPr/>
        </p:nvGrpSpPr>
        <p:grpSpPr>
          <a:xfrm>
            <a:off x="10348210" y="414523"/>
            <a:ext cx="2113717" cy="918061"/>
            <a:chOff x="5207050" y="881000"/>
            <a:chExt cx="1053225" cy="457475"/>
          </a:xfrm>
        </p:grpSpPr>
        <p:sp>
          <p:nvSpPr>
            <p:cNvPr id="386" name="Google Shape;386;ge4ac097f15_0_1087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e4ac097f15_0_1087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e4ac097f15_0_1087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4ac097f15_0_110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391" name="Google Shape;391;ge4ac097f15_0_1100"/>
          <p:cNvGrpSpPr/>
          <p:nvPr/>
        </p:nvGrpSpPr>
        <p:grpSpPr>
          <a:xfrm flipH="1">
            <a:off x="7825360" y="3546090"/>
            <a:ext cx="4366648" cy="2683090"/>
            <a:chOff x="1190625" y="2651125"/>
            <a:chExt cx="1883150" cy="1066750"/>
          </a:xfrm>
        </p:grpSpPr>
        <p:sp>
          <p:nvSpPr>
            <p:cNvPr id="392" name="Google Shape;392;ge4ac097f15_0_1100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e4ac097f15_0_1100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e4ac097f15_0_1100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e4ac097f15_0_1100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e4ac097f15_0_1100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ge4ac097f15_0_1100"/>
          <p:cNvGrpSpPr/>
          <p:nvPr/>
        </p:nvGrpSpPr>
        <p:grpSpPr>
          <a:xfrm>
            <a:off x="-29" y="5143673"/>
            <a:ext cx="12192086" cy="1714607"/>
            <a:chOff x="1190200" y="4421950"/>
            <a:chExt cx="5212075" cy="1028250"/>
          </a:xfrm>
        </p:grpSpPr>
        <p:sp>
          <p:nvSpPr>
            <p:cNvPr id="398" name="Google Shape;398;ge4ac097f15_0_1100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e4ac097f15_0_1100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ge4ac097f15_0_1100"/>
          <p:cNvSpPr/>
          <p:nvPr/>
        </p:nvSpPr>
        <p:spPr>
          <a:xfrm flipH="1">
            <a:off x="8358362" y="6714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2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4ac097f15_0_1112"/>
          <p:cNvSpPr/>
          <p:nvPr/>
        </p:nvSpPr>
        <p:spPr>
          <a:xfrm>
            <a:off x="-348367" y="5283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e4ac097f15_0_1112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404" name="Google Shape;404;ge4ac097f15_0_1112"/>
          <p:cNvGrpSpPr/>
          <p:nvPr/>
        </p:nvGrpSpPr>
        <p:grpSpPr>
          <a:xfrm flipH="1">
            <a:off x="-14" y="4262919"/>
            <a:ext cx="5022825" cy="2535455"/>
            <a:chOff x="1870675" y="3231925"/>
            <a:chExt cx="4531600" cy="2115700"/>
          </a:xfrm>
        </p:grpSpPr>
        <p:sp>
          <p:nvSpPr>
            <p:cNvPr id="405" name="Google Shape;405;ge4ac097f15_0_1112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e4ac097f15_0_1112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ge4ac097f15_0_1112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408" name="Google Shape;408;ge4ac097f15_0_1112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e4ac097f15_0_1112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ge4ac097f15_0_1112"/>
          <p:cNvGrpSpPr/>
          <p:nvPr/>
        </p:nvGrpSpPr>
        <p:grpSpPr>
          <a:xfrm>
            <a:off x="10680071" y="2860322"/>
            <a:ext cx="1121552" cy="3376360"/>
            <a:chOff x="5327125" y="2332400"/>
            <a:chExt cx="848825" cy="2555525"/>
          </a:xfrm>
        </p:grpSpPr>
        <p:sp>
          <p:nvSpPr>
            <p:cNvPr id="411" name="Google Shape;411;ge4ac097f15_0_1112"/>
            <p:cNvSpPr/>
            <p:nvPr/>
          </p:nvSpPr>
          <p:spPr>
            <a:xfrm>
              <a:off x="5327125" y="2332400"/>
              <a:ext cx="848825" cy="2186800"/>
            </a:xfrm>
            <a:custGeom>
              <a:rect b="b" l="l" r="r" t="t"/>
              <a:pathLst>
                <a:path extrusionOk="0" h="87472" w="33953">
                  <a:moveTo>
                    <a:pt x="17812" y="0"/>
                  </a:moveTo>
                  <a:cubicBezTo>
                    <a:pt x="17812" y="0"/>
                    <a:pt x="16596" y="4164"/>
                    <a:pt x="14772" y="11064"/>
                  </a:cubicBezTo>
                  <a:lnTo>
                    <a:pt x="16809" y="9818"/>
                  </a:lnTo>
                  <a:lnTo>
                    <a:pt x="16809" y="9818"/>
                  </a:lnTo>
                  <a:lnTo>
                    <a:pt x="14256" y="13648"/>
                  </a:lnTo>
                  <a:cubicBezTo>
                    <a:pt x="13161" y="17812"/>
                    <a:pt x="11885" y="22189"/>
                    <a:pt x="10547" y="27782"/>
                  </a:cubicBezTo>
                  <a:lnTo>
                    <a:pt x="14468" y="24469"/>
                  </a:lnTo>
                  <a:lnTo>
                    <a:pt x="9787" y="31338"/>
                  </a:lnTo>
                  <a:cubicBezTo>
                    <a:pt x="8784" y="35685"/>
                    <a:pt x="7751" y="39666"/>
                    <a:pt x="6748" y="44499"/>
                  </a:cubicBezTo>
                  <a:lnTo>
                    <a:pt x="9453" y="42767"/>
                  </a:lnTo>
                  <a:lnTo>
                    <a:pt x="5988" y="48724"/>
                  </a:lnTo>
                  <a:cubicBezTo>
                    <a:pt x="4985" y="53770"/>
                    <a:pt x="3982" y="57995"/>
                    <a:pt x="3100" y="63253"/>
                  </a:cubicBezTo>
                  <a:cubicBezTo>
                    <a:pt x="4863" y="61034"/>
                    <a:pt x="7173" y="59241"/>
                    <a:pt x="8815" y="57387"/>
                  </a:cubicBezTo>
                  <a:lnTo>
                    <a:pt x="8815" y="57387"/>
                  </a:lnTo>
                  <a:cubicBezTo>
                    <a:pt x="8814" y="57388"/>
                    <a:pt x="5714" y="62190"/>
                    <a:pt x="2675" y="66840"/>
                  </a:cubicBezTo>
                  <a:cubicBezTo>
                    <a:pt x="2097" y="70336"/>
                    <a:pt x="1581" y="73527"/>
                    <a:pt x="1094" y="77023"/>
                  </a:cubicBezTo>
                  <a:lnTo>
                    <a:pt x="5958" y="72342"/>
                  </a:lnTo>
                  <a:lnTo>
                    <a:pt x="5958" y="72342"/>
                  </a:lnTo>
                  <a:cubicBezTo>
                    <a:pt x="5957" y="72342"/>
                    <a:pt x="274" y="83831"/>
                    <a:pt x="0" y="86324"/>
                  </a:cubicBezTo>
                  <a:cubicBezTo>
                    <a:pt x="0" y="86324"/>
                    <a:pt x="6795" y="87472"/>
                    <a:pt x="16855" y="87472"/>
                  </a:cubicBezTo>
                  <a:cubicBezTo>
                    <a:pt x="21885" y="87472"/>
                    <a:pt x="27731" y="87185"/>
                    <a:pt x="33952" y="86324"/>
                  </a:cubicBezTo>
                  <a:lnTo>
                    <a:pt x="26627" y="72190"/>
                  </a:lnTo>
                  <a:lnTo>
                    <a:pt x="26627" y="72190"/>
                  </a:lnTo>
                  <a:lnTo>
                    <a:pt x="32037" y="77296"/>
                  </a:lnTo>
                  <a:cubicBezTo>
                    <a:pt x="31490" y="74591"/>
                    <a:pt x="30821" y="71308"/>
                    <a:pt x="30061" y="67600"/>
                  </a:cubicBezTo>
                  <a:lnTo>
                    <a:pt x="20973" y="53527"/>
                  </a:lnTo>
                  <a:lnTo>
                    <a:pt x="20973" y="53527"/>
                  </a:lnTo>
                  <a:cubicBezTo>
                    <a:pt x="20974" y="53527"/>
                    <a:pt x="25715" y="58056"/>
                    <a:pt x="28937" y="62038"/>
                  </a:cubicBezTo>
                  <a:cubicBezTo>
                    <a:pt x="27660" y="55533"/>
                    <a:pt x="26201" y="48056"/>
                    <a:pt x="24712" y="40001"/>
                  </a:cubicBezTo>
                  <a:lnTo>
                    <a:pt x="19271" y="29818"/>
                  </a:lnTo>
                  <a:lnTo>
                    <a:pt x="23678" y="34347"/>
                  </a:lnTo>
                  <a:cubicBezTo>
                    <a:pt x="22949" y="30365"/>
                    <a:pt x="22219" y="26262"/>
                    <a:pt x="21490" y="22098"/>
                  </a:cubicBezTo>
                  <a:lnTo>
                    <a:pt x="18906" y="17113"/>
                  </a:lnTo>
                  <a:lnTo>
                    <a:pt x="20851" y="18420"/>
                  </a:lnTo>
                  <a:cubicBezTo>
                    <a:pt x="19788" y="12341"/>
                    <a:pt x="18785" y="6170"/>
                    <a:pt x="178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e4ac097f15_0_1112"/>
            <p:cNvSpPr/>
            <p:nvPr/>
          </p:nvSpPr>
          <p:spPr>
            <a:xfrm>
              <a:off x="5693375" y="2351400"/>
              <a:ext cx="82850" cy="2536525"/>
            </a:xfrm>
            <a:custGeom>
              <a:rect b="b" l="l" r="r" t="t"/>
              <a:pathLst>
                <a:path extrusionOk="0" h="101461" w="3314">
                  <a:moveTo>
                    <a:pt x="3314" y="0"/>
                  </a:moveTo>
                  <a:lnTo>
                    <a:pt x="1" y="101339"/>
                  </a:lnTo>
                  <a:lnTo>
                    <a:pt x="2554" y="101460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">
  <p:cSld name="CUSTOM_15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4ac097f15_0_1124"/>
          <p:cNvSpPr txBox="1"/>
          <p:nvPr>
            <p:ph type="title"/>
          </p:nvPr>
        </p:nvSpPr>
        <p:spPr>
          <a:xfrm>
            <a:off x="5749233" y="2240000"/>
            <a:ext cx="5492100" cy="1501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5" name="Google Shape;415;ge4ac097f15_0_1124"/>
          <p:cNvSpPr txBox="1"/>
          <p:nvPr>
            <p:ph idx="1" type="subTitle"/>
          </p:nvPr>
        </p:nvSpPr>
        <p:spPr>
          <a:xfrm>
            <a:off x="5749233" y="3741200"/>
            <a:ext cx="54921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16" name="Google Shape;416;ge4ac097f15_0_1124"/>
          <p:cNvGrpSpPr/>
          <p:nvPr/>
        </p:nvGrpSpPr>
        <p:grpSpPr>
          <a:xfrm>
            <a:off x="25" y="4324800"/>
            <a:ext cx="8747541" cy="2453452"/>
            <a:chOff x="-71925" y="1886325"/>
            <a:chExt cx="6522175" cy="2291875"/>
          </a:xfrm>
        </p:grpSpPr>
        <p:sp>
          <p:nvSpPr>
            <p:cNvPr id="417" name="Google Shape;417;ge4ac097f15_0_1124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e4ac097f15_0_1124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ge4ac097f15_0_1124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e4ac097f15_0_1124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ge4ac097f15_0_1132"/>
          <p:cNvGrpSpPr/>
          <p:nvPr/>
        </p:nvGrpSpPr>
        <p:grpSpPr>
          <a:xfrm flipH="1">
            <a:off x="110987" y="4600552"/>
            <a:ext cx="6893983" cy="1952693"/>
            <a:chOff x="98175" y="3173800"/>
            <a:chExt cx="4484475" cy="1656650"/>
          </a:xfrm>
        </p:grpSpPr>
        <p:sp>
          <p:nvSpPr>
            <p:cNvPr id="423" name="Google Shape;423;ge4ac097f15_0_1132"/>
            <p:cNvSpPr/>
            <p:nvPr/>
          </p:nvSpPr>
          <p:spPr>
            <a:xfrm>
              <a:off x="1632400" y="3689025"/>
              <a:ext cx="2950250" cy="1141425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e4ac097f15_0_1132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613" y="2637"/>
                    <a:pt x="11403" y="2825"/>
                    <a:pt x="11131" y="2992"/>
                  </a:cubicBezTo>
                  <a:cubicBezTo>
                    <a:pt x="10859" y="3160"/>
                    <a:pt x="10587" y="3327"/>
                    <a:pt x="10294" y="3495"/>
                  </a:cubicBezTo>
                  <a:cubicBezTo>
                    <a:pt x="9813" y="3746"/>
                    <a:pt x="9437" y="4081"/>
                    <a:pt x="9290" y="4625"/>
                  </a:cubicBezTo>
                  <a:cubicBezTo>
                    <a:pt x="9123" y="5169"/>
                    <a:pt x="8955" y="5713"/>
                    <a:pt x="8830" y="6257"/>
                  </a:cubicBezTo>
                  <a:cubicBezTo>
                    <a:pt x="8746" y="6570"/>
                    <a:pt x="8641" y="6905"/>
                    <a:pt x="8704" y="7261"/>
                  </a:cubicBezTo>
                  <a:cubicBezTo>
                    <a:pt x="8746" y="7407"/>
                    <a:pt x="8641" y="7617"/>
                    <a:pt x="8558" y="7763"/>
                  </a:cubicBezTo>
                  <a:cubicBezTo>
                    <a:pt x="8349" y="8035"/>
                    <a:pt x="8097" y="8265"/>
                    <a:pt x="7763" y="8391"/>
                  </a:cubicBezTo>
                  <a:cubicBezTo>
                    <a:pt x="7574" y="8474"/>
                    <a:pt x="7386" y="8600"/>
                    <a:pt x="7219" y="8705"/>
                  </a:cubicBezTo>
                  <a:cubicBezTo>
                    <a:pt x="6779" y="8935"/>
                    <a:pt x="6382" y="9228"/>
                    <a:pt x="5880" y="9353"/>
                  </a:cubicBezTo>
                  <a:cubicBezTo>
                    <a:pt x="5733" y="9395"/>
                    <a:pt x="5608" y="9542"/>
                    <a:pt x="5482" y="9646"/>
                  </a:cubicBezTo>
                  <a:cubicBezTo>
                    <a:pt x="5398" y="9730"/>
                    <a:pt x="5336" y="9835"/>
                    <a:pt x="5252" y="9897"/>
                  </a:cubicBezTo>
                  <a:cubicBezTo>
                    <a:pt x="4645" y="10379"/>
                    <a:pt x="4038" y="10860"/>
                    <a:pt x="3411" y="11320"/>
                  </a:cubicBezTo>
                  <a:cubicBezTo>
                    <a:pt x="2887" y="11739"/>
                    <a:pt x="2385" y="12178"/>
                    <a:pt x="1716" y="12345"/>
                  </a:cubicBezTo>
                  <a:cubicBezTo>
                    <a:pt x="1025" y="12492"/>
                    <a:pt x="565" y="12931"/>
                    <a:pt x="146" y="13412"/>
                  </a:cubicBezTo>
                  <a:cubicBezTo>
                    <a:pt x="84" y="13475"/>
                    <a:pt x="63" y="13580"/>
                    <a:pt x="0" y="13705"/>
                  </a:cubicBezTo>
                  <a:cubicBezTo>
                    <a:pt x="544" y="13768"/>
                    <a:pt x="1046" y="13831"/>
                    <a:pt x="1548" y="13789"/>
                  </a:cubicBezTo>
                  <a:cubicBezTo>
                    <a:pt x="1716" y="13789"/>
                    <a:pt x="1925" y="13747"/>
                    <a:pt x="2051" y="13831"/>
                  </a:cubicBezTo>
                  <a:cubicBezTo>
                    <a:pt x="2448" y="14040"/>
                    <a:pt x="2867" y="14040"/>
                    <a:pt x="3285" y="14061"/>
                  </a:cubicBezTo>
                  <a:cubicBezTo>
                    <a:pt x="3473" y="14061"/>
                    <a:pt x="3641" y="14103"/>
                    <a:pt x="3829" y="14124"/>
                  </a:cubicBezTo>
                  <a:cubicBezTo>
                    <a:pt x="4080" y="14145"/>
                    <a:pt x="4248" y="14249"/>
                    <a:pt x="4289" y="14480"/>
                  </a:cubicBezTo>
                  <a:cubicBezTo>
                    <a:pt x="4352" y="14710"/>
                    <a:pt x="4520" y="14793"/>
                    <a:pt x="4729" y="14814"/>
                  </a:cubicBezTo>
                  <a:cubicBezTo>
                    <a:pt x="5043" y="14835"/>
                    <a:pt x="5356" y="14877"/>
                    <a:pt x="5670" y="14898"/>
                  </a:cubicBezTo>
                  <a:cubicBezTo>
                    <a:pt x="5775" y="14898"/>
                    <a:pt x="5900" y="14877"/>
                    <a:pt x="5984" y="14835"/>
                  </a:cubicBezTo>
                  <a:cubicBezTo>
                    <a:pt x="6717" y="14480"/>
                    <a:pt x="7449" y="14124"/>
                    <a:pt x="8160" y="13789"/>
                  </a:cubicBezTo>
                  <a:cubicBezTo>
                    <a:pt x="8662" y="13559"/>
                    <a:pt x="9144" y="13329"/>
                    <a:pt x="9625" y="13099"/>
                  </a:cubicBezTo>
                  <a:cubicBezTo>
                    <a:pt x="9730" y="13036"/>
                    <a:pt x="9876" y="12952"/>
                    <a:pt x="9897" y="12868"/>
                  </a:cubicBezTo>
                  <a:cubicBezTo>
                    <a:pt x="10106" y="12241"/>
                    <a:pt x="10357" y="11655"/>
                    <a:pt x="10734" y="11111"/>
                  </a:cubicBezTo>
                  <a:cubicBezTo>
                    <a:pt x="10818" y="10964"/>
                    <a:pt x="10838" y="10755"/>
                    <a:pt x="10922" y="10588"/>
                  </a:cubicBezTo>
                  <a:cubicBezTo>
                    <a:pt x="11048" y="10379"/>
                    <a:pt x="11173" y="10148"/>
                    <a:pt x="11341" y="9960"/>
                  </a:cubicBezTo>
                  <a:cubicBezTo>
                    <a:pt x="11613" y="9646"/>
                    <a:pt x="11926" y="9353"/>
                    <a:pt x="12240" y="9081"/>
                  </a:cubicBezTo>
                  <a:cubicBezTo>
                    <a:pt x="12617" y="8746"/>
                    <a:pt x="12952" y="8370"/>
                    <a:pt x="13140" y="7910"/>
                  </a:cubicBezTo>
                  <a:cubicBezTo>
                    <a:pt x="13559" y="6822"/>
                    <a:pt x="14103" y="5796"/>
                    <a:pt x="14709" y="4813"/>
                  </a:cubicBezTo>
                  <a:cubicBezTo>
                    <a:pt x="15253" y="3934"/>
                    <a:pt x="15818" y="3076"/>
                    <a:pt x="16341" y="2176"/>
                  </a:cubicBezTo>
                  <a:cubicBezTo>
                    <a:pt x="16509" y="1925"/>
                    <a:pt x="16697" y="1653"/>
                    <a:pt x="16676" y="1319"/>
                  </a:cubicBezTo>
                  <a:cubicBezTo>
                    <a:pt x="16655" y="1047"/>
                    <a:pt x="16676" y="754"/>
                    <a:pt x="16676" y="482"/>
                  </a:cubicBezTo>
                  <a:cubicBezTo>
                    <a:pt x="16655" y="63"/>
                    <a:pt x="16551" y="0"/>
                    <a:pt x="16132" y="105"/>
                  </a:cubicBezTo>
                  <a:cubicBezTo>
                    <a:pt x="15107" y="398"/>
                    <a:pt x="14186" y="921"/>
                    <a:pt x="13370" y="1632"/>
                  </a:cubicBezTo>
                  <a:cubicBezTo>
                    <a:pt x="13182" y="1800"/>
                    <a:pt x="12994" y="1904"/>
                    <a:pt x="12743" y="1779"/>
                  </a:cubicBezTo>
                  <a:cubicBezTo>
                    <a:pt x="12554" y="1716"/>
                    <a:pt x="12387" y="1758"/>
                    <a:pt x="12324" y="1967"/>
                  </a:cubicBezTo>
                  <a:cubicBezTo>
                    <a:pt x="12261" y="2197"/>
                    <a:pt x="12073" y="2260"/>
                    <a:pt x="11864" y="2239"/>
                  </a:cubicBezTo>
                  <a:cubicBezTo>
                    <a:pt x="11801" y="2239"/>
                    <a:pt x="11717" y="2239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e4ac097f15_0_1132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73" y="12826"/>
                    <a:pt x="4478" y="12512"/>
                    <a:pt x="4708" y="12240"/>
                  </a:cubicBezTo>
                  <a:cubicBezTo>
                    <a:pt x="4917" y="11989"/>
                    <a:pt x="5127" y="11738"/>
                    <a:pt x="5357" y="11508"/>
                  </a:cubicBezTo>
                  <a:cubicBezTo>
                    <a:pt x="5524" y="11341"/>
                    <a:pt x="5754" y="11236"/>
                    <a:pt x="5922" y="11069"/>
                  </a:cubicBezTo>
                  <a:cubicBezTo>
                    <a:pt x="6173" y="10818"/>
                    <a:pt x="6403" y="10546"/>
                    <a:pt x="6654" y="10295"/>
                  </a:cubicBezTo>
                  <a:cubicBezTo>
                    <a:pt x="6842" y="10064"/>
                    <a:pt x="7114" y="9876"/>
                    <a:pt x="7219" y="9604"/>
                  </a:cubicBezTo>
                  <a:cubicBezTo>
                    <a:pt x="7324" y="9332"/>
                    <a:pt x="7470" y="9123"/>
                    <a:pt x="7658" y="8893"/>
                  </a:cubicBezTo>
                  <a:cubicBezTo>
                    <a:pt x="7847" y="8683"/>
                    <a:pt x="8056" y="8453"/>
                    <a:pt x="8202" y="8202"/>
                  </a:cubicBezTo>
                  <a:cubicBezTo>
                    <a:pt x="8579" y="7574"/>
                    <a:pt x="8956" y="6947"/>
                    <a:pt x="9311" y="6298"/>
                  </a:cubicBezTo>
                  <a:cubicBezTo>
                    <a:pt x="9416" y="6110"/>
                    <a:pt x="9395" y="5838"/>
                    <a:pt x="9437" y="5608"/>
                  </a:cubicBezTo>
                  <a:cubicBezTo>
                    <a:pt x="9479" y="5461"/>
                    <a:pt x="9479" y="5294"/>
                    <a:pt x="9562" y="5168"/>
                  </a:cubicBezTo>
                  <a:cubicBezTo>
                    <a:pt x="10002" y="4603"/>
                    <a:pt x="10379" y="3997"/>
                    <a:pt x="10588" y="3285"/>
                  </a:cubicBezTo>
                  <a:cubicBezTo>
                    <a:pt x="10671" y="3055"/>
                    <a:pt x="10860" y="2867"/>
                    <a:pt x="10964" y="2636"/>
                  </a:cubicBezTo>
                  <a:cubicBezTo>
                    <a:pt x="11341" y="1800"/>
                    <a:pt x="11236" y="942"/>
                    <a:pt x="11111" y="84"/>
                  </a:cubicBezTo>
                  <a:cubicBezTo>
                    <a:pt x="11090" y="63"/>
                    <a:pt x="11069" y="63"/>
                    <a:pt x="11006" y="0"/>
                  </a:cubicBezTo>
                  <a:cubicBezTo>
                    <a:pt x="10713" y="105"/>
                    <a:pt x="10420" y="209"/>
                    <a:pt x="10127" y="335"/>
                  </a:cubicBezTo>
                  <a:cubicBezTo>
                    <a:pt x="9814" y="460"/>
                    <a:pt x="9500" y="607"/>
                    <a:pt x="9207" y="774"/>
                  </a:cubicBezTo>
                  <a:cubicBezTo>
                    <a:pt x="8935" y="921"/>
                    <a:pt x="8621" y="1067"/>
                    <a:pt x="8454" y="1297"/>
                  </a:cubicBezTo>
                  <a:cubicBezTo>
                    <a:pt x="8202" y="1653"/>
                    <a:pt x="7910" y="1904"/>
                    <a:pt x="7617" y="2197"/>
                  </a:cubicBezTo>
                  <a:cubicBezTo>
                    <a:pt x="6842" y="2908"/>
                    <a:pt x="6277" y="3766"/>
                    <a:pt x="5796" y="4687"/>
                  </a:cubicBezTo>
                  <a:cubicBezTo>
                    <a:pt x="5461" y="5336"/>
                    <a:pt x="5189" y="6005"/>
                    <a:pt x="4604" y="6507"/>
                  </a:cubicBezTo>
                  <a:cubicBezTo>
                    <a:pt x="4269" y="6779"/>
                    <a:pt x="3955" y="7072"/>
                    <a:pt x="3683" y="7386"/>
                  </a:cubicBezTo>
                  <a:cubicBezTo>
                    <a:pt x="3495" y="7595"/>
                    <a:pt x="3348" y="7846"/>
                    <a:pt x="3223" y="8098"/>
                  </a:cubicBezTo>
                  <a:cubicBezTo>
                    <a:pt x="3118" y="8286"/>
                    <a:pt x="3055" y="8516"/>
                    <a:pt x="2951" y="8704"/>
                  </a:cubicBezTo>
                  <a:cubicBezTo>
                    <a:pt x="2804" y="8976"/>
                    <a:pt x="2637" y="9248"/>
                    <a:pt x="2490" y="9499"/>
                  </a:cubicBezTo>
                  <a:cubicBezTo>
                    <a:pt x="2553" y="9646"/>
                    <a:pt x="2574" y="9771"/>
                    <a:pt x="2637" y="9876"/>
                  </a:cubicBezTo>
                  <a:cubicBezTo>
                    <a:pt x="2762" y="10148"/>
                    <a:pt x="2700" y="10378"/>
                    <a:pt x="2511" y="10587"/>
                  </a:cubicBezTo>
                  <a:cubicBezTo>
                    <a:pt x="2260" y="10901"/>
                    <a:pt x="2176" y="11257"/>
                    <a:pt x="2156" y="11655"/>
                  </a:cubicBezTo>
                  <a:cubicBezTo>
                    <a:pt x="2135" y="11864"/>
                    <a:pt x="2114" y="12073"/>
                    <a:pt x="2114" y="12282"/>
                  </a:cubicBezTo>
                  <a:cubicBezTo>
                    <a:pt x="2114" y="12617"/>
                    <a:pt x="1946" y="12805"/>
                    <a:pt x="1653" y="12910"/>
                  </a:cubicBezTo>
                  <a:cubicBezTo>
                    <a:pt x="1193" y="13098"/>
                    <a:pt x="754" y="13287"/>
                    <a:pt x="314" y="13475"/>
                  </a:cubicBezTo>
                  <a:cubicBezTo>
                    <a:pt x="168" y="13517"/>
                    <a:pt x="0" y="13559"/>
                    <a:pt x="21" y="13789"/>
                  </a:cubicBezTo>
                  <a:cubicBezTo>
                    <a:pt x="231" y="13935"/>
                    <a:pt x="461" y="13893"/>
                    <a:pt x="691" y="13893"/>
                  </a:cubicBezTo>
                  <a:cubicBezTo>
                    <a:pt x="1653" y="13831"/>
                    <a:pt x="2616" y="13768"/>
                    <a:pt x="3578" y="13726"/>
                  </a:cubicBezTo>
                  <a:cubicBezTo>
                    <a:pt x="3997" y="13705"/>
                    <a:pt x="4353" y="13559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e4ac097f15_0_1132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e4ac097f15_0_1132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e4ac097f15_0_1132"/>
            <p:cNvSpPr/>
            <p:nvPr/>
          </p:nvSpPr>
          <p:spPr>
            <a:xfrm>
              <a:off x="3163475" y="4309950"/>
              <a:ext cx="288250" cy="435750"/>
            </a:xfrm>
            <a:custGeom>
              <a:rect b="b" l="l" r="r" t="t"/>
              <a:pathLst>
                <a:path extrusionOk="0" h="17430" w="11530">
                  <a:moveTo>
                    <a:pt x="880" y="0"/>
                  </a:moveTo>
                  <a:cubicBezTo>
                    <a:pt x="1298" y="398"/>
                    <a:pt x="1549" y="1025"/>
                    <a:pt x="1947" y="1528"/>
                  </a:cubicBezTo>
                  <a:cubicBezTo>
                    <a:pt x="2386" y="2051"/>
                    <a:pt x="2972" y="2490"/>
                    <a:pt x="3495" y="2929"/>
                  </a:cubicBezTo>
                  <a:cubicBezTo>
                    <a:pt x="4269" y="3599"/>
                    <a:pt x="5148" y="4666"/>
                    <a:pt x="6132" y="4813"/>
                  </a:cubicBezTo>
                  <a:cubicBezTo>
                    <a:pt x="6069" y="4833"/>
                    <a:pt x="6927" y="5817"/>
                    <a:pt x="6822" y="5859"/>
                  </a:cubicBezTo>
                  <a:cubicBezTo>
                    <a:pt x="7010" y="6591"/>
                    <a:pt x="5943" y="7826"/>
                    <a:pt x="5148" y="7993"/>
                  </a:cubicBezTo>
                  <a:cubicBezTo>
                    <a:pt x="5546" y="8139"/>
                    <a:pt x="5504" y="8474"/>
                    <a:pt x="5839" y="8662"/>
                  </a:cubicBezTo>
                  <a:cubicBezTo>
                    <a:pt x="5776" y="9416"/>
                    <a:pt x="5190" y="9290"/>
                    <a:pt x="5504" y="10002"/>
                  </a:cubicBezTo>
                  <a:cubicBezTo>
                    <a:pt x="5734" y="10587"/>
                    <a:pt x="6634" y="10650"/>
                    <a:pt x="7094" y="11006"/>
                  </a:cubicBezTo>
                  <a:cubicBezTo>
                    <a:pt x="7785" y="11550"/>
                    <a:pt x="7387" y="12910"/>
                    <a:pt x="8057" y="13517"/>
                  </a:cubicBezTo>
                  <a:cubicBezTo>
                    <a:pt x="8873" y="14249"/>
                    <a:pt x="11530" y="15044"/>
                    <a:pt x="10442" y="16760"/>
                  </a:cubicBezTo>
                  <a:cubicBezTo>
                    <a:pt x="10588" y="16697"/>
                    <a:pt x="9082" y="17429"/>
                    <a:pt x="9207" y="17325"/>
                  </a:cubicBezTo>
                  <a:cubicBezTo>
                    <a:pt x="8663" y="16697"/>
                    <a:pt x="8622" y="16300"/>
                    <a:pt x="7889" y="16174"/>
                  </a:cubicBezTo>
                  <a:cubicBezTo>
                    <a:pt x="7471" y="16111"/>
                    <a:pt x="7387" y="15777"/>
                    <a:pt x="6822" y="15735"/>
                  </a:cubicBezTo>
                  <a:cubicBezTo>
                    <a:pt x="5232" y="15672"/>
                    <a:pt x="3684" y="15797"/>
                    <a:pt x="2114" y="15735"/>
                  </a:cubicBezTo>
                  <a:cubicBezTo>
                    <a:pt x="2177" y="14375"/>
                    <a:pt x="2114" y="11655"/>
                    <a:pt x="796" y="11048"/>
                  </a:cubicBezTo>
                  <a:cubicBezTo>
                    <a:pt x="524" y="10274"/>
                    <a:pt x="754" y="9332"/>
                    <a:pt x="796" y="8537"/>
                  </a:cubicBezTo>
                  <a:cubicBezTo>
                    <a:pt x="817" y="7679"/>
                    <a:pt x="671" y="6738"/>
                    <a:pt x="775" y="5901"/>
                  </a:cubicBezTo>
                  <a:cubicBezTo>
                    <a:pt x="963" y="4687"/>
                    <a:pt x="1947" y="3871"/>
                    <a:pt x="1340" y="2720"/>
                  </a:cubicBezTo>
                  <a:cubicBezTo>
                    <a:pt x="1047" y="2155"/>
                    <a:pt x="1" y="712"/>
                    <a:pt x="880" y="167"/>
                  </a:cubicBez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e4ac097f15_0_1132"/>
            <p:cNvSpPr/>
            <p:nvPr/>
          </p:nvSpPr>
          <p:spPr>
            <a:xfrm>
              <a:off x="2000125" y="4686050"/>
              <a:ext cx="2505625" cy="134450"/>
            </a:xfrm>
            <a:custGeom>
              <a:rect b="b" l="l" r="r" t="t"/>
              <a:pathLst>
                <a:path extrusionOk="0" h="5378" w="100225">
                  <a:moveTo>
                    <a:pt x="1" y="5378"/>
                  </a:moveTo>
                  <a:lnTo>
                    <a:pt x="20067" y="1716"/>
                  </a:lnTo>
                  <a:lnTo>
                    <a:pt x="32391" y="2134"/>
                  </a:lnTo>
                  <a:lnTo>
                    <a:pt x="40593" y="1716"/>
                  </a:lnTo>
                  <a:lnTo>
                    <a:pt x="49276" y="0"/>
                  </a:lnTo>
                  <a:lnTo>
                    <a:pt x="60428" y="670"/>
                  </a:lnTo>
                  <a:lnTo>
                    <a:pt x="75640" y="2699"/>
                  </a:lnTo>
                  <a:lnTo>
                    <a:pt x="100225" y="37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e4ac097f15_0_1132"/>
            <p:cNvSpPr/>
            <p:nvPr/>
          </p:nvSpPr>
          <p:spPr>
            <a:xfrm>
              <a:off x="3097050" y="4233575"/>
              <a:ext cx="72225" cy="96800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e4ac097f15_0_1132"/>
            <p:cNvSpPr/>
            <p:nvPr/>
          </p:nvSpPr>
          <p:spPr>
            <a:xfrm>
              <a:off x="3430775" y="4473150"/>
              <a:ext cx="461925" cy="285625"/>
            </a:xfrm>
            <a:custGeom>
              <a:rect b="b" l="l" r="r" t="t"/>
              <a:pathLst>
                <a:path extrusionOk="0" h="11425" w="18477">
                  <a:moveTo>
                    <a:pt x="17012" y="0"/>
                  </a:moveTo>
                  <a:cubicBezTo>
                    <a:pt x="16049" y="105"/>
                    <a:pt x="14878" y="795"/>
                    <a:pt x="14020" y="1235"/>
                  </a:cubicBezTo>
                  <a:cubicBezTo>
                    <a:pt x="13769" y="1381"/>
                    <a:pt x="12953" y="1549"/>
                    <a:pt x="12764" y="1716"/>
                  </a:cubicBezTo>
                  <a:cubicBezTo>
                    <a:pt x="12492" y="1988"/>
                    <a:pt x="12346" y="2951"/>
                    <a:pt x="12137" y="3327"/>
                  </a:cubicBezTo>
                  <a:cubicBezTo>
                    <a:pt x="11906" y="3829"/>
                    <a:pt x="11509" y="4206"/>
                    <a:pt x="11132" y="4583"/>
                  </a:cubicBezTo>
                  <a:cubicBezTo>
                    <a:pt x="10274" y="5399"/>
                    <a:pt x="8977" y="4164"/>
                    <a:pt x="8057" y="4917"/>
                  </a:cubicBezTo>
                  <a:cubicBezTo>
                    <a:pt x="7010" y="5754"/>
                    <a:pt x="943" y="8558"/>
                    <a:pt x="1" y="9479"/>
                  </a:cubicBezTo>
                  <a:cubicBezTo>
                    <a:pt x="1549" y="9541"/>
                    <a:pt x="9207" y="10378"/>
                    <a:pt x="10714" y="10546"/>
                  </a:cubicBezTo>
                  <a:cubicBezTo>
                    <a:pt x="11509" y="10629"/>
                    <a:pt x="17619" y="11425"/>
                    <a:pt x="18414" y="11215"/>
                  </a:cubicBezTo>
                  <a:cubicBezTo>
                    <a:pt x="18477" y="10316"/>
                    <a:pt x="13539" y="9228"/>
                    <a:pt x="13392" y="8349"/>
                  </a:cubicBezTo>
                  <a:cubicBezTo>
                    <a:pt x="13267" y="7470"/>
                    <a:pt x="12702" y="6591"/>
                    <a:pt x="12660" y="5754"/>
                  </a:cubicBezTo>
                  <a:cubicBezTo>
                    <a:pt x="12618" y="5210"/>
                    <a:pt x="14375" y="4708"/>
                    <a:pt x="15024" y="4394"/>
                  </a:cubicBezTo>
                  <a:cubicBezTo>
                    <a:pt x="15631" y="4080"/>
                    <a:pt x="16154" y="4164"/>
                    <a:pt x="16761" y="3746"/>
                  </a:cubicBezTo>
                  <a:cubicBezTo>
                    <a:pt x="17326" y="3348"/>
                    <a:pt x="17221" y="1653"/>
                    <a:pt x="17744" y="1193"/>
                  </a:cubicBezTo>
                  <a:cubicBezTo>
                    <a:pt x="17472" y="837"/>
                    <a:pt x="17347" y="419"/>
                    <a:pt x="1717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e4ac097f15_0_1132"/>
            <p:cNvSpPr/>
            <p:nvPr/>
          </p:nvSpPr>
          <p:spPr>
            <a:xfrm>
              <a:off x="2967325" y="4179700"/>
              <a:ext cx="325925" cy="223900"/>
            </a:xfrm>
            <a:custGeom>
              <a:rect b="b" l="l" r="r" t="t"/>
              <a:pathLst>
                <a:path extrusionOk="0" h="8956" w="13037">
                  <a:moveTo>
                    <a:pt x="1" y="2616"/>
                  </a:moveTo>
                  <a:cubicBezTo>
                    <a:pt x="273" y="1967"/>
                    <a:pt x="1863" y="1737"/>
                    <a:pt x="2491" y="1360"/>
                  </a:cubicBezTo>
                  <a:cubicBezTo>
                    <a:pt x="3265" y="879"/>
                    <a:pt x="4102" y="795"/>
                    <a:pt x="4876" y="440"/>
                  </a:cubicBezTo>
                  <a:cubicBezTo>
                    <a:pt x="5378" y="230"/>
                    <a:pt x="5922" y="0"/>
                    <a:pt x="6403" y="314"/>
                  </a:cubicBezTo>
                  <a:cubicBezTo>
                    <a:pt x="6696" y="523"/>
                    <a:pt x="6968" y="1004"/>
                    <a:pt x="7219" y="1276"/>
                  </a:cubicBezTo>
                  <a:cubicBezTo>
                    <a:pt x="7533" y="1611"/>
                    <a:pt x="7826" y="1967"/>
                    <a:pt x="8161" y="2281"/>
                  </a:cubicBezTo>
                  <a:cubicBezTo>
                    <a:pt x="8517" y="2616"/>
                    <a:pt x="8809" y="3013"/>
                    <a:pt x="9061" y="3390"/>
                  </a:cubicBezTo>
                  <a:cubicBezTo>
                    <a:pt x="9856" y="4624"/>
                    <a:pt x="11299" y="5189"/>
                    <a:pt x="12366" y="6194"/>
                  </a:cubicBezTo>
                  <a:cubicBezTo>
                    <a:pt x="12722" y="6528"/>
                    <a:pt x="13036" y="7198"/>
                    <a:pt x="12869" y="7700"/>
                  </a:cubicBezTo>
                  <a:cubicBezTo>
                    <a:pt x="12764" y="7951"/>
                    <a:pt x="12220" y="8725"/>
                    <a:pt x="11969" y="8809"/>
                  </a:cubicBezTo>
                  <a:cubicBezTo>
                    <a:pt x="11550" y="8955"/>
                    <a:pt x="11195" y="8286"/>
                    <a:pt x="10923" y="7972"/>
                  </a:cubicBezTo>
                  <a:cubicBezTo>
                    <a:pt x="10379" y="7365"/>
                    <a:pt x="9793" y="6779"/>
                    <a:pt x="9353" y="6131"/>
                  </a:cubicBezTo>
                  <a:cubicBezTo>
                    <a:pt x="9186" y="5901"/>
                    <a:pt x="8872" y="6424"/>
                    <a:pt x="8663" y="6214"/>
                  </a:cubicBezTo>
                  <a:cubicBezTo>
                    <a:pt x="8391" y="5942"/>
                    <a:pt x="8454" y="5963"/>
                    <a:pt x="8035" y="6089"/>
                  </a:cubicBezTo>
                  <a:cubicBezTo>
                    <a:pt x="7721" y="6194"/>
                    <a:pt x="7993" y="5901"/>
                    <a:pt x="7617" y="5859"/>
                  </a:cubicBezTo>
                  <a:cubicBezTo>
                    <a:pt x="7491" y="5461"/>
                    <a:pt x="6905" y="4896"/>
                    <a:pt x="6717" y="4499"/>
                  </a:cubicBezTo>
                  <a:cubicBezTo>
                    <a:pt x="6550" y="4185"/>
                    <a:pt x="6340" y="3913"/>
                    <a:pt x="6215" y="3599"/>
                  </a:cubicBezTo>
                  <a:cubicBezTo>
                    <a:pt x="6089" y="3264"/>
                    <a:pt x="6006" y="2929"/>
                    <a:pt x="5755" y="2636"/>
                  </a:cubicBezTo>
                  <a:cubicBezTo>
                    <a:pt x="5608" y="2448"/>
                    <a:pt x="5315" y="2636"/>
                    <a:pt x="5190" y="2406"/>
                  </a:cubicBezTo>
                  <a:cubicBezTo>
                    <a:pt x="4583" y="2323"/>
                    <a:pt x="4395" y="2553"/>
                    <a:pt x="3851" y="2678"/>
                  </a:cubicBezTo>
                  <a:cubicBezTo>
                    <a:pt x="3327" y="2825"/>
                    <a:pt x="3139" y="3181"/>
                    <a:pt x="2721" y="3536"/>
                  </a:cubicBezTo>
                  <a:cubicBezTo>
                    <a:pt x="2114" y="4017"/>
                    <a:pt x="1089" y="3871"/>
                    <a:pt x="314" y="3787"/>
                  </a:cubicBezTo>
                  <a:cubicBezTo>
                    <a:pt x="314" y="3390"/>
                    <a:pt x="189" y="3034"/>
                    <a:pt x="42" y="265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e4ac097f15_0_1132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717" y="2239"/>
                    <a:pt x="11801" y="2239"/>
                    <a:pt x="11864" y="2239"/>
                  </a:cubicBezTo>
                  <a:cubicBezTo>
                    <a:pt x="12073" y="2260"/>
                    <a:pt x="12261" y="2197"/>
                    <a:pt x="12324" y="1967"/>
                  </a:cubicBezTo>
                  <a:cubicBezTo>
                    <a:pt x="12387" y="1758"/>
                    <a:pt x="12554" y="1716"/>
                    <a:pt x="12743" y="1779"/>
                  </a:cubicBezTo>
                  <a:cubicBezTo>
                    <a:pt x="12994" y="1904"/>
                    <a:pt x="13182" y="1800"/>
                    <a:pt x="13391" y="1632"/>
                  </a:cubicBezTo>
                  <a:cubicBezTo>
                    <a:pt x="14186" y="921"/>
                    <a:pt x="15107" y="398"/>
                    <a:pt x="16132" y="105"/>
                  </a:cubicBezTo>
                  <a:cubicBezTo>
                    <a:pt x="16551" y="0"/>
                    <a:pt x="16676" y="63"/>
                    <a:pt x="16676" y="482"/>
                  </a:cubicBezTo>
                  <a:cubicBezTo>
                    <a:pt x="16676" y="754"/>
                    <a:pt x="16655" y="1047"/>
                    <a:pt x="16676" y="1319"/>
                  </a:cubicBezTo>
                  <a:cubicBezTo>
                    <a:pt x="16697" y="1653"/>
                    <a:pt x="16509" y="1925"/>
                    <a:pt x="16362" y="2176"/>
                  </a:cubicBezTo>
                  <a:cubicBezTo>
                    <a:pt x="15818" y="3076"/>
                    <a:pt x="15253" y="3934"/>
                    <a:pt x="14709" y="4813"/>
                  </a:cubicBezTo>
                  <a:cubicBezTo>
                    <a:pt x="14123" y="5796"/>
                    <a:pt x="13559" y="6822"/>
                    <a:pt x="13140" y="7910"/>
                  </a:cubicBezTo>
                  <a:cubicBezTo>
                    <a:pt x="12973" y="8370"/>
                    <a:pt x="12617" y="8746"/>
                    <a:pt x="12240" y="9081"/>
                  </a:cubicBezTo>
                  <a:cubicBezTo>
                    <a:pt x="11926" y="9353"/>
                    <a:pt x="11613" y="9646"/>
                    <a:pt x="11341" y="9960"/>
                  </a:cubicBezTo>
                  <a:cubicBezTo>
                    <a:pt x="11173" y="10148"/>
                    <a:pt x="11048" y="10379"/>
                    <a:pt x="10922" y="10588"/>
                  </a:cubicBezTo>
                  <a:cubicBezTo>
                    <a:pt x="10838" y="10755"/>
                    <a:pt x="10818" y="10964"/>
                    <a:pt x="10734" y="11111"/>
                  </a:cubicBezTo>
                  <a:cubicBezTo>
                    <a:pt x="10357" y="11655"/>
                    <a:pt x="10106" y="12241"/>
                    <a:pt x="9897" y="12868"/>
                  </a:cubicBezTo>
                  <a:cubicBezTo>
                    <a:pt x="9876" y="12952"/>
                    <a:pt x="9730" y="13036"/>
                    <a:pt x="9625" y="13099"/>
                  </a:cubicBezTo>
                  <a:cubicBezTo>
                    <a:pt x="8537" y="13622"/>
                    <a:pt x="7805" y="13956"/>
                    <a:pt x="8181" y="13789"/>
                  </a:cubicBezTo>
                  <a:cubicBezTo>
                    <a:pt x="7449" y="14124"/>
                    <a:pt x="6717" y="14480"/>
                    <a:pt x="5984" y="14835"/>
                  </a:cubicBezTo>
                  <a:cubicBezTo>
                    <a:pt x="5900" y="14877"/>
                    <a:pt x="5775" y="14898"/>
                    <a:pt x="5670" y="14898"/>
                  </a:cubicBezTo>
                  <a:cubicBezTo>
                    <a:pt x="5356" y="14877"/>
                    <a:pt x="5043" y="14835"/>
                    <a:pt x="4729" y="14814"/>
                  </a:cubicBezTo>
                  <a:cubicBezTo>
                    <a:pt x="4520" y="14793"/>
                    <a:pt x="4352" y="14710"/>
                    <a:pt x="4289" y="14480"/>
                  </a:cubicBezTo>
                  <a:cubicBezTo>
                    <a:pt x="4248" y="14249"/>
                    <a:pt x="4080" y="14145"/>
                    <a:pt x="3829" y="14124"/>
                  </a:cubicBezTo>
                  <a:cubicBezTo>
                    <a:pt x="3641" y="14103"/>
                    <a:pt x="3473" y="14061"/>
                    <a:pt x="3285" y="14061"/>
                  </a:cubicBezTo>
                  <a:cubicBezTo>
                    <a:pt x="2867" y="14040"/>
                    <a:pt x="2448" y="14040"/>
                    <a:pt x="2051" y="13831"/>
                  </a:cubicBezTo>
                  <a:cubicBezTo>
                    <a:pt x="1925" y="13747"/>
                    <a:pt x="1716" y="13789"/>
                    <a:pt x="1548" y="13789"/>
                  </a:cubicBezTo>
                  <a:cubicBezTo>
                    <a:pt x="1046" y="13831"/>
                    <a:pt x="544" y="13768"/>
                    <a:pt x="0" y="13705"/>
                  </a:cubicBezTo>
                  <a:cubicBezTo>
                    <a:pt x="63" y="13580"/>
                    <a:pt x="84" y="13475"/>
                    <a:pt x="146" y="13412"/>
                  </a:cubicBezTo>
                  <a:cubicBezTo>
                    <a:pt x="586" y="12931"/>
                    <a:pt x="1025" y="12492"/>
                    <a:pt x="1716" y="12345"/>
                  </a:cubicBezTo>
                  <a:cubicBezTo>
                    <a:pt x="2385" y="12178"/>
                    <a:pt x="2887" y="11739"/>
                    <a:pt x="3432" y="11320"/>
                  </a:cubicBezTo>
                  <a:cubicBezTo>
                    <a:pt x="4038" y="10860"/>
                    <a:pt x="4645" y="10379"/>
                    <a:pt x="5252" y="9897"/>
                  </a:cubicBezTo>
                  <a:cubicBezTo>
                    <a:pt x="5336" y="9835"/>
                    <a:pt x="5398" y="9730"/>
                    <a:pt x="5482" y="9646"/>
                  </a:cubicBezTo>
                  <a:cubicBezTo>
                    <a:pt x="5608" y="9542"/>
                    <a:pt x="5733" y="9395"/>
                    <a:pt x="5880" y="9353"/>
                  </a:cubicBezTo>
                  <a:cubicBezTo>
                    <a:pt x="6382" y="9228"/>
                    <a:pt x="6779" y="8935"/>
                    <a:pt x="7219" y="8705"/>
                  </a:cubicBezTo>
                  <a:cubicBezTo>
                    <a:pt x="7407" y="8600"/>
                    <a:pt x="7574" y="8474"/>
                    <a:pt x="7763" y="8391"/>
                  </a:cubicBezTo>
                  <a:cubicBezTo>
                    <a:pt x="8097" y="8265"/>
                    <a:pt x="8349" y="8035"/>
                    <a:pt x="8558" y="7763"/>
                  </a:cubicBezTo>
                  <a:cubicBezTo>
                    <a:pt x="8641" y="7617"/>
                    <a:pt x="8746" y="7407"/>
                    <a:pt x="8704" y="7261"/>
                  </a:cubicBezTo>
                  <a:cubicBezTo>
                    <a:pt x="8641" y="6905"/>
                    <a:pt x="8746" y="6570"/>
                    <a:pt x="8830" y="6257"/>
                  </a:cubicBezTo>
                  <a:cubicBezTo>
                    <a:pt x="8955" y="5713"/>
                    <a:pt x="9123" y="5169"/>
                    <a:pt x="9290" y="4625"/>
                  </a:cubicBezTo>
                  <a:cubicBezTo>
                    <a:pt x="9437" y="4081"/>
                    <a:pt x="9813" y="3746"/>
                    <a:pt x="10294" y="3495"/>
                  </a:cubicBezTo>
                  <a:cubicBezTo>
                    <a:pt x="10587" y="3327"/>
                    <a:pt x="10859" y="3160"/>
                    <a:pt x="11131" y="2992"/>
                  </a:cubicBezTo>
                  <a:cubicBezTo>
                    <a:pt x="11403" y="2825"/>
                    <a:pt x="11613" y="2637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e4ac097f15_0_1132"/>
            <p:cNvSpPr/>
            <p:nvPr/>
          </p:nvSpPr>
          <p:spPr>
            <a:xfrm>
              <a:off x="2795750" y="4232525"/>
              <a:ext cx="305525" cy="372475"/>
            </a:xfrm>
            <a:custGeom>
              <a:rect b="b" l="l" r="r" t="t"/>
              <a:pathLst>
                <a:path extrusionOk="0" h="14899" w="12221">
                  <a:moveTo>
                    <a:pt x="12199" y="482"/>
                  </a:moveTo>
                  <a:cubicBezTo>
                    <a:pt x="12178" y="63"/>
                    <a:pt x="12074" y="0"/>
                    <a:pt x="11655" y="105"/>
                  </a:cubicBezTo>
                  <a:cubicBezTo>
                    <a:pt x="11258" y="231"/>
                    <a:pt x="10881" y="377"/>
                    <a:pt x="10504" y="544"/>
                  </a:cubicBezTo>
                  <a:cubicBezTo>
                    <a:pt x="10504" y="816"/>
                    <a:pt x="10504" y="1068"/>
                    <a:pt x="10504" y="1319"/>
                  </a:cubicBezTo>
                  <a:cubicBezTo>
                    <a:pt x="10525" y="1653"/>
                    <a:pt x="10337" y="1925"/>
                    <a:pt x="10190" y="2176"/>
                  </a:cubicBezTo>
                  <a:cubicBezTo>
                    <a:pt x="9646" y="3076"/>
                    <a:pt x="9082" y="3934"/>
                    <a:pt x="8558" y="4813"/>
                  </a:cubicBezTo>
                  <a:cubicBezTo>
                    <a:pt x="7952" y="5796"/>
                    <a:pt x="7387" y="6822"/>
                    <a:pt x="6968" y="7910"/>
                  </a:cubicBezTo>
                  <a:cubicBezTo>
                    <a:pt x="6801" y="8370"/>
                    <a:pt x="6466" y="8746"/>
                    <a:pt x="6089" y="9081"/>
                  </a:cubicBezTo>
                  <a:cubicBezTo>
                    <a:pt x="5755" y="9353"/>
                    <a:pt x="5441" y="9646"/>
                    <a:pt x="5169" y="9960"/>
                  </a:cubicBezTo>
                  <a:cubicBezTo>
                    <a:pt x="5001" y="10148"/>
                    <a:pt x="4876" y="10379"/>
                    <a:pt x="4771" y="10588"/>
                  </a:cubicBezTo>
                  <a:cubicBezTo>
                    <a:pt x="4667" y="10755"/>
                    <a:pt x="4667" y="10964"/>
                    <a:pt x="4562" y="11111"/>
                  </a:cubicBezTo>
                  <a:cubicBezTo>
                    <a:pt x="4185" y="11655"/>
                    <a:pt x="3955" y="12241"/>
                    <a:pt x="3746" y="12868"/>
                  </a:cubicBezTo>
                  <a:cubicBezTo>
                    <a:pt x="3704" y="12952"/>
                    <a:pt x="3558" y="13036"/>
                    <a:pt x="3453" y="13099"/>
                  </a:cubicBezTo>
                  <a:cubicBezTo>
                    <a:pt x="2365" y="13622"/>
                    <a:pt x="1633" y="13956"/>
                    <a:pt x="2009" y="13789"/>
                  </a:cubicBezTo>
                  <a:cubicBezTo>
                    <a:pt x="1340" y="14103"/>
                    <a:pt x="670" y="14417"/>
                    <a:pt x="1" y="14731"/>
                  </a:cubicBezTo>
                  <a:cubicBezTo>
                    <a:pt x="63" y="14793"/>
                    <a:pt x="168" y="14814"/>
                    <a:pt x="252" y="14814"/>
                  </a:cubicBezTo>
                  <a:cubicBezTo>
                    <a:pt x="566" y="14835"/>
                    <a:pt x="879" y="14877"/>
                    <a:pt x="1193" y="14898"/>
                  </a:cubicBezTo>
                  <a:cubicBezTo>
                    <a:pt x="1298" y="14898"/>
                    <a:pt x="1423" y="14877"/>
                    <a:pt x="1507" y="14835"/>
                  </a:cubicBezTo>
                  <a:cubicBezTo>
                    <a:pt x="2240" y="14480"/>
                    <a:pt x="2972" y="14124"/>
                    <a:pt x="3683" y="13789"/>
                  </a:cubicBezTo>
                  <a:cubicBezTo>
                    <a:pt x="3328" y="13956"/>
                    <a:pt x="4060" y="13622"/>
                    <a:pt x="5148" y="13099"/>
                  </a:cubicBezTo>
                  <a:cubicBezTo>
                    <a:pt x="5253" y="13036"/>
                    <a:pt x="5399" y="12952"/>
                    <a:pt x="5420" y="12868"/>
                  </a:cubicBezTo>
                  <a:cubicBezTo>
                    <a:pt x="5629" y="12241"/>
                    <a:pt x="5880" y="11655"/>
                    <a:pt x="6257" y="11111"/>
                  </a:cubicBezTo>
                  <a:cubicBezTo>
                    <a:pt x="6341" y="10964"/>
                    <a:pt x="6361" y="10755"/>
                    <a:pt x="6445" y="10588"/>
                  </a:cubicBezTo>
                  <a:cubicBezTo>
                    <a:pt x="6571" y="10379"/>
                    <a:pt x="6696" y="10148"/>
                    <a:pt x="6864" y="9960"/>
                  </a:cubicBezTo>
                  <a:cubicBezTo>
                    <a:pt x="7136" y="9646"/>
                    <a:pt x="7449" y="9353"/>
                    <a:pt x="7763" y="9081"/>
                  </a:cubicBezTo>
                  <a:cubicBezTo>
                    <a:pt x="8140" y="8746"/>
                    <a:pt x="8475" y="8370"/>
                    <a:pt x="8663" y="7910"/>
                  </a:cubicBezTo>
                  <a:cubicBezTo>
                    <a:pt x="9082" y="6822"/>
                    <a:pt x="9626" y="5796"/>
                    <a:pt x="10232" y="4813"/>
                  </a:cubicBezTo>
                  <a:cubicBezTo>
                    <a:pt x="10776" y="3934"/>
                    <a:pt x="11341" y="3076"/>
                    <a:pt x="11864" y="2176"/>
                  </a:cubicBezTo>
                  <a:cubicBezTo>
                    <a:pt x="12032" y="1925"/>
                    <a:pt x="12220" y="1653"/>
                    <a:pt x="12199" y="1319"/>
                  </a:cubicBezTo>
                  <a:cubicBezTo>
                    <a:pt x="12178" y="1047"/>
                    <a:pt x="12199" y="754"/>
                    <a:pt x="12199" y="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e4ac097f15_0_1132"/>
            <p:cNvSpPr/>
            <p:nvPr/>
          </p:nvSpPr>
          <p:spPr>
            <a:xfrm>
              <a:off x="2837075" y="4282225"/>
              <a:ext cx="330625" cy="392325"/>
            </a:xfrm>
            <a:custGeom>
              <a:rect b="b" l="l" r="r" t="t"/>
              <a:pathLst>
                <a:path extrusionOk="0" h="15693" w="13225">
                  <a:moveTo>
                    <a:pt x="12074" y="0"/>
                  </a:moveTo>
                  <a:lnTo>
                    <a:pt x="10211" y="2574"/>
                  </a:lnTo>
                  <a:lnTo>
                    <a:pt x="8224" y="4959"/>
                  </a:lnTo>
                  <a:lnTo>
                    <a:pt x="6424" y="7888"/>
                  </a:lnTo>
                  <a:lnTo>
                    <a:pt x="5064" y="9227"/>
                  </a:lnTo>
                  <a:cubicBezTo>
                    <a:pt x="5064" y="9227"/>
                    <a:pt x="3997" y="11194"/>
                    <a:pt x="4060" y="11592"/>
                  </a:cubicBezTo>
                  <a:cubicBezTo>
                    <a:pt x="4123" y="11989"/>
                    <a:pt x="3620" y="12073"/>
                    <a:pt x="3495" y="12554"/>
                  </a:cubicBezTo>
                  <a:cubicBezTo>
                    <a:pt x="3390" y="13036"/>
                    <a:pt x="1" y="13852"/>
                    <a:pt x="1" y="13852"/>
                  </a:cubicBezTo>
                  <a:cubicBezTo>
                    <a:pt x="1" y="13852"/>
                    <a:pt x="1486" y="15693"/>
                    <a:pt x="1570" y="15672"/>
                  </a:cubicBezTo>
                  <a:cubicBezTo>
                    <a:pt x="1654" y="15630"/>
                    <a:pt x="2616" y="14961"/>
                    <a:pt x="2616" y="14961"/>
                  </a:cubicBezTo>
                  <a:lnTo>
                    <a:pt x="5232" y="13935"/>
                  </a:lnTo>
                  <a:lnTo>
                    <a:pt x="13224" y="19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ge4ac097f15_0_1132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53" y="13559"/>
                    <a:pt x="3997" y="13705"/>
                    <a:pt x="3578" y="13726"/>
                  </a:cubicBezTo>
                  <a:cubicBezTo>
                    <a:pt x="2616" y="13768"/>
                    <a:pt x="1653" y="13831"/>
                    <a:pt x="691" y="13893"/>
                  </a:cubicBezTo>
                  <a:cubicBezTo>
                    <a:pt x="461" y="13914"/>
                    <a:pt x="231" y="13935"/>
                    <a:pt x="21" y="13789"/>
                  </a:cubicBezTo>
                  <a:cubicBezTo>
                    <a:pt x="0" y="13559"/>
                    <a:pt x="168" y="13517"/>
                    <a:pt x="314" y="13475"/>
                  </a:cubicBezTo>
                  <a:cubicBezTo>
                    <a:pt x="754" y="13287"/>
                    <a:pt x="1193" y="13098"/>
                    <a:pt x="1653" y="12910"/>
                  </a:cubicBezTo>
                  <a:cubicBezTo>
                    <a:pt x="1946" y="12805"/>
                    <a:pt x="2114" y="12617"/>
                    <a:pt x="2114" y="12282"/>
                  </a:cubicBezTo>
                  <a:cubicBezTo>
                    <a:pt x="2114" y="12073"/>
                    <a:pt x="2135" y="11864"/>
                    <a:pt x="2156" y="11655"/>
                  </a:cubicBezTo>
                  <a:cubicBezTo>
                    <a:pt x="2176" y="11257"/>
                    <a:pt x="2260" y="10901"/>
                    <a:pt x="2511" y="10587"/>
                  </a:cubicBezTo>
                  <a:cubicBezTo>
                    <a:pt x="2700" y="10378"/>
                    <a:pt x="2762" y="10148"/>
                    <a:pt x="2637" y="9876"/>
                  </a:cubicBezTo>
                  <a:cubicBezTo>
                    <a:pt x="2574" y="9771"/>
                    <a:pt x="2553" y="9646"/>
                    <a:pt x="2490" y="9499"/>
                  </a:cubicBezTo>
                  <a:cubicBezTo>
                    <a:pt x="2637" y="9248"/>
                    <a:pt x="2804" y="8976"/>
                    <a:pt x="2951" y="8704"/>
                  </a:cubicBezTo>
                  <a:cubicBezTo>
                    <a:pt x="3055" y="8516"/>
                    <a:pt x="3118" y="8286"/>
                    <a:pt x="3223" y="8098"/>
                  </a:cubicBezTo>
                  <a:cubicBezTo>
                    <a:pt x="3348" y="7846"/>
                    <a:pt x="3495" y="7595"/>
                    <a:pt x="3683" y="7386"/>
                  </a:cubicBezTo>
                  <a:cubicBezTo>
                    <a:pt x="3955" y="7072"/>
                    <a:pt x="4269" y="6779"/>
                    <a:pt x="4604" y="6507"/>
                  </a:cubicBezTo>
                  <a:cubicBezTo>
                    <a:pt x="5189" y="6005"/>
                    <a:pt x="5461" y="5336"/>
                    <a:pt x="5796" y="4687"/>
                  </a:cubicBezTo>
                  <a:cubicBezTo>
                    <a:pt x="6277" y="3766"/>
                    <a:pt x="6842" y="2908"/>
                    <a:pt x="7617" y="2197"/>
                  </a:cubicBezTo>
                  <a:cubicBezTo>
                    <a:pt x="7910" y="1904"/>
                    <a:pt x="8202" y="1653"/>
                    <a:pt x="8454" y="1297"/>
                  </a:cubicBezTo>
                  <a:cubicBezTo>
                    <a:pt x="8621" y="1067"/>
                    <a:pt x="8935" y="921"/>
                    <a:pt x="9207" y="774"/>
                  </a:cubicBezTo>
                  <a:cubicBezTo>
                    <a:pt x="9500" y="607"/>
                    <a:pt x="9814" y="460"/>
                    <a:pt x="10127" y="335"/>
                  </a:cubicBezTo>
                  <a:cubicBezTo>
                    <a:pt x="10420" y="209"/>
                    <a:pt x="10713" y="105"/>
                    <a:pt x="11006" y="0"/>
                  </a:cubicBezTo>
                  <a:cubicBezTo>
                    <a:pt x="11069" y="63"/>
                    <a:pt x="11090" y="63"/>
                    <a:pt x="11111" y="84"/>
                  </a:cubicBezTo>
                  <a:cubicBezTo>
                    <a:pt x="11236" y="942"/>
                    <a:pt x="11341" y="1800"/>
                    <a:pt x="10964" y="2636"/>
                  </a:cubicBezTo>
                  <a:cubicBezTo>
                    <a:pt x="10860" y="2867"/>
                    <a:pt x="10671" y="3055"/>
                    <a:pt x="10588" y="3285"/>
                  </a:cubicBezTo>
                  <a:cubicBezTo>
                    <a:pt x="10379" y="3997"/>
                    <a:pt x="10002" y="4603"/>
                    <a:pt x="9562" y="5168"/>
                  </a:cubicBezTo>
                  <a:cubicBezTo>
                    <a:pt x="9479" y="5294"/>
                    <a:pt x="9479" y="5461"/>
                    <a:pt x="9437" y="5608"/>
                  </a:cubicBezTo>
                  <a:cubicBezTo>
                    <a:pt x="9395" y="5838"/>
                    <a:pt x="9416" y="6110"/>
                    <a:pt x="9311" y="6298"/>
                  </a:cubicBezTo>
                  <a:cubicBezTo>
                    <a:pt x="8956" y="6947"/>
                    <a:pt x="8579" y="7574"/>
                    <a:pt x="8202" y="8202"/>
                  </a:cubicBezTo>
                  <a:cubicBezTo>
                    <a:pt x="8056" y="8453"/>
                    <a:pt x="7847" y="8683"/>
                    <a:pt x="7658" y="8893"/>
                  </a:cubicBezTo>
                  <a:cubicBezTo>
                    <a:pt x="7470" y="9123"/>
                    <a:pt x="7324" y="9332"/>
                    <a:pt x="7219" y="9604"/>
                  </a:cubicBezTo>
                  <a:cubicBezTo>
                    <a:pt x="7114" y="9876"/>
                    <a:pt x="6842" y="10064"/>
                    <a:pt x="6654" y="10295"/>
                  </a:cubicBezTo>
                  <a:cubicBezTo>
                    <a:pt x="6403" y="10546"/>
                    <a:pt x="6173" y="10818"/>
                    <a:pt x="5922" y="11069"/>
                  </a:cubicBezTo>
                  <a:cubicBezTo>
                    <a:pt x="5754" y="11236"/>
                    <a:pt x="5524" y="11341"/>
                    <a:pt x="5357" y="11508"/>
                  </a:cubicBezTo>
                  <a:cubicBezTo>
                    <a:pt x="5127" y="11738"/>
                    <a:pt x="4917" y="11989"/>
                    <a:pt x="4708" y="12240"/>
                  </a:cubicBezTo>
                  <a:cubicBezTo>
                    <a:pt x="4478" y="12512"/>
                    <a:pt x="4373" y="12826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e4ac097f15_0_1132"/>
            <p:cNvSpPr/>
            <p:nvPr/>
          </p:nvSpPr>
          <p:spPr>
            <a:xfrm>
              <a:off x="2900375" y="4315175"/>
              <a:ext cx="285100" cy="349975"/>
            </a:xfrm>
            <a:custGeom>
              <a:rect b="b" l="l" r="r" t="t"/>
              <a:pathLst>
                <a:path extrusionOk="0" h="13999" w="11404">
                  <a:moveTo>
                    <a:pt x="11174" y="147"/>
                  </a:moveTo>
                  <a:cubicBezTo>
                    <a:pt x="11174" y="126"/>
                    <a:pt x="11132" y="42"/>
                    <a:pt x="11048" y="0"/>
                  </a:cubicBezTo>
                  <a:cubicBezTo>
                    <a:pt x="10776" y="105"/>
                    <a:pt x="10483" y="210"/>
                    <a:pt x="10190" y="335"/>
                  </a:cubicBezTo>
                  <a:cubicBezTo>
                    <a:pt x="10065" y="377"/>
                    <a:pt x="9981" y="419"/>
                    <a:pt x="9855" y="461"/>
                  </a:cubicBezTo>
                  <a:cubicBezTo>
                    <a:pt x="9918" y="1047"/>
                    <a:pt x="9876" y="1716"/>
                    <a:pt x="9625" y="2302"/>
                  </a:cubicBezTo>
                  <a:cubicBezTo>
                    <a:pt x="9521" y="2532"/>
                    <a:pt x="9332" y="2720"/>
                    <a:pt x="9249" y="2951"/>
                  </a:cubicBezTo>
                  <a:cubicBezTo>
                    <a:pt x="9039" y="3662"/>
                    <a:pt x="8663" y="4269"/>
                    <a:pt x="8223" y="4834"/>
                  </a:cubicBezTo>
                  <a:cubicBezTo>
                    <a:pt x="8140" y="4959"/>
                    <a:pt x="8140" y="5127"/>
                    <a:pt x="8098" y="5273"/>
                  </a:cubicBezTo>
                  <a:cubicBezTo>
                    <a:pt x="8056" y="5503"/>
                    <a:pt x="8077" y="5775"/>
                    <a:pt x="7972" y="5964"/>
                  </a:cubicBezTo>
                  <a:cubicBezTo>
                    <a:pt x="7638" y="6612"/>
                    <a:pt x="7261" y="7240"/>
                    <a:pt x="6863" y="7868"/>
                  </a:cubicBezTo>
                  <a:cubicBezTo>
                    <a:pt x="6717" y="8119"/>
                    <a:pt x="6508" y="8328"/>
                    <a:pt x="6319" y="8558"/>
                  </a:cubicBezTo>
                  <a:cubicBezTo>
                    <a:pt x="6131" y="8767"/>
                    <a:pt x="5985" y="8997"/>
                    <a:pt x="5880" y="9270"/>
                  </a:cubicBezTo>
                  <a:cubicBezTo>
                    <a:pt x="5775" y="9542"/>
                    <a:pt x="5503" y="9730"/>
                    <a:pt x="5315" y="9939"/>
                  </a:cubicBezTo>
                  <a:cubicBezTo>
                    <a:pt x="5064" y="10211"/>
                    <a:pt x="4834" y="10483"/>
                    <a:pt x="4583" y="10734"/>
                  </a:cubicBezTo>
                  <a:cubicBezTo>
                    <a:pt x="4415" y="10881"/>
                    <a:pt x="4185" y="11006"/>
                    <a:pt x="4018" y="11174"/>
                  </a:cubicBezTo>
                  <a:cubicBezTo>
                    <a:pt x="3788" y="11383"/>
                    <a:pt x="3578" y="11634"/>
                    <a:pt x="3390" y="11885"/>
                  </a:cubicBezTo>
                  <a:cubicBezTo>
                    <a:pt x="3160" y="12178"/>
                    <a:pt x="3034" y="12492"/>
                    <a:pt x="3306" y="12827"/>
                  </a:cubicBezTo>
                  <a:cubicBezTo>
                    <a:pt x="3013" y="13224"/>
                    <a:pt x="2658" y="13350"/>
                    <a:pt x="2239" y="13391"/>
                  </a:cubicBezTo>
                  <a:cubicBezTo>
                    <a:pt x="1653" y="13412"/>
                    <a:pt x="1068" y="13454"/>
                    <a:pt x="503" y="13496"/>
                  </a:cubicBezTo>
                  <a:cubicBezTo>
                    <a:pt x="461" y="13496"/>
                    <a:pt x="419" y="13517"/>
                    <a:pt x="398" y="13538"/>
                  </a:cubicBezTo>
                  <a:cubicBezTo>
                    <a:pt x="251" y="13580"/>
                    <a:pt x="0" y="13622"/>
                    <a:pt x="0" y="13852"/>
                  </a:cubicBezTo>
                  <a:cubicBezTo>
                    <a:pt x="231" y="13998"/>
                    <a:pt x="544" y="13977"/>
                    <a:pt x="775" y="13956"/>
                  </a:cubicBezTo>
                  <a:cubicBezTo>
                    <a:pt x="1737" y="13894"/>
                    <a:pt x="2700" y="13831"/>
                    <a:pt x="3662" y="13789"/>
                  </a:cubicBezTo>
                  <a:cubicBezTo>
                    <a:pt x="4081" y="13768"/>
                    <a:pt x="4436" y="13622"/>
                    <a:pt x="4729" y="13224"/>
                  </a:cubicBezTo>
                  <a:cubicBezTo>
                    <a:pt x="4457" y="12889"/>
                    <a:pt x="4562" y="12575"/>
                    <a:pt x="4792" y="12303"/>
                  </a:cubicBezTo>
                  <a:cubicBezTo>
                    <a:pt x="5001" y="12052"/>
                    <a:pt x="5210" y="11801"/>
                    <a:pt x="5441" y="11571"/>
                  </a:cubicBezTo>
                  <a:cubicBezTo>
                    <a:pt x="5608" y="11404"/>
                    <a:pt x="5838" y="11299"/>
                    <a:pt x="6005" y="11132"/>
                  </a:cubicBezTo>
                  <a:cubicBezTo>
                    <a:pt x="6257" y="10881"/>
                    <a:pt x="6487" y="10609"/>
                    <a:pt x="6738" y="10358"/>
                  </a:cubicBezTo>
                  <a:cubicBezTo>
                    <a:pt x="6926" y="10127"/>
                    <a:pt x="7198" y="9939"/>
                    <a:pt x="7303" y="9667"/>
                  </a:cubicBezTo>
                  <a:cubicBezTo>
                    <a:pt x="7407" y="9395"/>
                    <a:pt x="7554" y="9186"/>
                    <a:pt x="7721" y="8956"/>
                  </a:cubicBezTo>
                  <a:cubicBezTo>
                    <a:pt x="7930" y="8746"/>
                    <a:pt x="8140" y="8516"/>
                    <a:pt x="8286" y="8265"/>
                  </a:cubicBezTo>
                  <a:cubicBezTo>
                    <a:pt x="8663" y="7637"/>
                    <a:pt x="9039" y="7010"/>
                    <a:pt x="9395" y="6361"/>
                  </a:cubicBezTo>
                  <a:cubicBezTo>
                    <a:pt x="9500" y="6173"/>
                    <a:pt x="9479" y="5901"/>
                    <a:pt x="9521" y="5671"/>
                  </a:cubicBezTo>
                  <a:cubicBezTo>
                    <a:pt x="9562" y="5524"/>
                    <a:pt x="9562" y="5357"/>
                    <a:pt x="9646" y="5231"/>
                  </a:cubicBezTo>
                  <a:cubicBezTo>
                    <a:pt x="10086" y="4666"/>
                    <a:pt x="10462" y="4060"/>
                    <a:pt x="10671" y="3348"/>
                  </a:cubicBezTo>
                  <a:cubicBezTo>
                    <a:pt x="10755" y="3118"/>
                    <a:pt x="10943" y="2930"/>
                    <a:pt x="11048" y="2699"/>
                  </a:cubicBezTo>
                  <a:cubicBezTo>
                    <a:pt x="11404" y="1863"/>
                    <a:pt x="11320" y="1005"/>
                    <a:pt x="11174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e4ac097f15_0_1132"/>
            <p:cNvSpPr/>
            <p:nvPr/>
          </p:nvSpPr>
          <p:spPr>
            <a:xfrm>
              <a:off x="3297925" y="4451700"/>
              <a:ext cx="336375" cy="157475"/>
            </a:xfrm>
            <a:custGeom>
              <a:rect b="b" l="l" r="r" t="t"/>
              <a:pathLst>
                <a:path extrusionOk="0" h="6299" w="13455">
                  <a:moveTo>
                    <a:pt x="12575" y="147"/>
                  </a:moveTo>
                  <a:cubicBezTo>
                    <a:pt x="12471" y="147"/>
                    <a:pt x="12387" y="231"/>
                    <a:pt x="12303" y="272"/>
                  </a:cubicBezTo>
                  <a:cubicBezTo>
                    <a:pt x="11927" y="440"/>
                    <a:pt x="11718" y="398"/>
                    <a:pt x="11404" y="105"/>
                  </a:cubicBezTo>
                  <a:cubicBezTo>
                    <a:pt x="11362" y="63"/>
                    <a:pt x="11299" y="21"/>
                    <a:pt x="11257" y="0"/>
                  </a:cubicBezTo>
                  <a:cubicBezTo>
                    <a:pt x="10985" y="210"/>
                    <a:pt x="10985" y="356"/>
                    <a:pt x="11194" y="754"/>
                  </a:cubicBezTo>
                  <a:cubicBezTo>
                    <a:pt x="11215" y="796"/>
                    <a:pt x="11236" y="858"/>
                    <a:pt x="11278" y="942"/>
                  </a:cubicBezTo>
                  <a:cubicBezTo>
                    <a:pt x="11090" y="1068"/>
                    <a:pt x="10922" y="1193"/>
                    <a:pt x="10755" y="1298"/>
                  </a:cubicBezTo>
                  <a:cubicBezTo>
                    <a:pt x="9709" y="1925"/>
                    <a:pt x="8663" y="2553"/>
                    <a:pt x="7617" y="3139"/>
                  </a:cubicBezTo>
                  <a:cubicBezTo>
                    <a:pt x="7156" y="3390"/>
                    <a:pt x="6654" y="3557"/>
                    <a:pt x="6152" y="3746"/>
                  </a:cubicBezTo>
                  <a:cubicBezTo>
                    <a:pt x="6047" y="3767"/>
                    <a:pt x="5922" y="3788"/>
                    <a:pt x="5817" y="3767"/>
                  </a:cubicBezTo>
                  <a:cubicBezTo>
                    <a:pt x="5545" y="3641"/>
                    <a:pt x="5273" y="3725"/>
                    <a:pt x="5001" y="3809"/>
                  </a:cubicBezTo>
                  <a:cubicBezTo>
                    <a:pt x="4290" y="4018"/>
                    <a:pt x="3557" y="4227"/>
                    <a:pt x="2846" y="4457"/>
                  </a:cubicBezTo>
                  <a:cubicBezTo>
                    <a:pt x="2302" y="4604"/>
                    <a:pt x="1758" y="4771"/>
                    <a:pt x="1214" y="4917"/>
                  </a:cubicBezTo>
                  <a:cubicBezTo>
                    <a:pt x="1026" y="4959"/>
                    <a:pt x="795" y="4917"/>
                    <a:pt x="586" y="4938"/>
                  </a:cubicBezTo>
                  <a:cubicBezTo>
                    <a:pt x="419" y="4959"/>
                    <a:pt x="251" y="5001"/>
                    <a:pt x="105" y="5043"/>
                  </a:cubicBezTo>
                  <a:cubicBezTo>
                    <a:pt x="63" y="5064"/>
                    <a:pt x="21" y="5085"/>
                    <a:pt x="0" y="5106"/>
                  </a:cubicBezTo>
                  <a:cubicBezTo>
                    <a:pt x="126" y="5252"/>
                    <a:pt x="231" y="5420"/>
                    <a:pt x="335" y="5587"/>
                  </a:cubicBezTo>
                  <a:cubicBezTo>
                    <a:pt x="942" y="5420"/>
                    <a:pt x="1026" y="6068"/>
                    <a:pt x="1423" y="6298"/>
                  </a:cubicBezTo>
                  <a:cubicBezTo>
                    <a:pt x="1549" y="6215"/>
                    <a:pt x="1674" y="6110"/>
                    <a:pt x="1821" y="6068"/>
                  </a:cubicBezTo>
                  <a:cubicBezTo>
                    <a:pt x="1967" y="6005"/>
                    <a:pt x="2135" y="5964"/>
                    <a:pt x="2302" y="5964"/>
                  </a:cubicBezTo>
                  <a:cubicBezTo>
                    <a:pt x="2511" y="5943"/>
                    <a:pt x="2720" y="5985"/>
                    <a:pt x="2930" y="5922"/>
                  </a:cubicBezTo>
                  <a:cubicBezTo>
                    <a:pt x="3474" y="5796"/>
                    <a:pt x="4018" y="5629"/>
                    <a:pt x="4562" y="5461"/>
                  </a:cubicBezTo>
                  <a:cubicBezTo>
                    <a:pt x="5273" y="5252"/>
                    <a:pt x="5985" y="5043"/>
                    <a:pt x="6717" y="4813"/>
                  </a:cubicBezTo>
                  <a:cubicBezTo>
                    <a:pt x="6989" y="4729"/>
                    <a:pt x="7240" y="4666"/>
                    <a:pt x="7533" y="4771"/>
                  </a:cubicBezTo>
                  <a:cubicBezTo>
                    <a:pt x="7637" y="4813"/>
                    <a:pt x="7763" y="4792"/>
                    <a:pt x="7868" y="4750"/>
                  </a:cubicBezTo>
                  <a:cubicBezTo>
                    <a:pt x="8349" y="4562"/>
                    <a:pt x="8872" y="4415"/>
                    <a:pt x="9311" y="4164"/>
                  </a:cubicBezTo>
                  <a:cubicBezTo>
                    <a:pt x="10378" y="3578"/>
                    <a:pt x="11425" y="2930"/>
                    <a:pt x="12471" y="2323"/>
                  </a:cubicBezTo>
                  <a:cubicBezTo>
                    <a:pt x="12638" y="2218"/>
                    <a:pt x="12806" y="2072"/>
                    <a:pt x="12973" y="1967"/>
                  </a:cubicBezTo>
                  <a:cubicBezTo>
                    <a:pt x="12952" y="1863"/>
                    <a:pt x="12931" y="1821"/>
                    <a:pt x="12910" y="1758"/>
                  </a:cubicBezTo>
                  <a:cubicBezTo>
                    <a:pt x="12659" y="1319"/>
                    <a:pt x="12680" y="1172"/>
                    <a:pt x="13099" y="900"/>
                  </a:cubicBezTo>
                  <a:cubicBezTo>
                    <a:pt x="13224" y="837"/>
                    <a:pt x="13308" y="733"/>
                    <a:pt x="13454" y="628"/>
                  </a:cubicBezTo>
                  <a:cubicBezTo>
                    <a:pt x="13224" y="461"/>
                    <a:pt x="13078" y="293"/>
                    <a:pt x="12889" y="168"/>
                  </a:cubicBezTo>
                  <a:cubicBezTo>
                    <a:pt x="12806" y="126"/>
                    <a:pt x="12680" y="126"/>
                    <a:pt x="12575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e4ac097f15_0_1132"/>
            <p:cNvSpPr/>
            <p:nvPr/>
          </p:nvSpPr>
          <p:spPr>
            <a:xfrm>
              <a:off x="98175" y="3173800"/>
              <a:ext cx="4056075" cy="1651400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ge4ac097f15_0_1132"/>
          <p:cNvSpPr/>
          <p:nvPr/>
        </p:nvSpPr>
        <p:spPr>
          <a:xfrm>
            <a:off x="5915800" y="4803700"/>
            <a:ext cx="6275860" cy="205420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e4ac097f15_0_1132"/>
          <p:cNvSpPr/>
          <p:nvPr/>
        </p:nvSpPr>
        <p:spPr>
          <a:xfrm>
            <a:off x="-33" y="5344300"/>
            <a:ext cx="12192086" cy="1513687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e4ac097f15_0_1132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e4ac097f15_0_1132"/>
          <p:cNvSpPr/>
          <p:nvPr/>
        </p:nvSpPr>
        <p:spPr>
          <a:xfrm flipH="1">
            <a:off x="9439134" y="963200"/>
            <a:ext cx="2095299" cy="7635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e4ac097f15_0_1132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45" name="Google Shape;445;ge4ac097f15_0_1132"/>
          <p:cNvSpPr txBox="1"/>
          <p:nvPr>
            <p:ph idx="1" type="subTitle"/>
          </p:nvPr>
        </p:nvSpPr>
        <p:spPr>
          <a:xfrm>
            <a:off x="1199833" y="2154937"/>
            <a:ext cx="3851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46" name="Google Shape;446;ge4ac097f15_0_1132"/>
          <p:cNvSpPr txBox="1"/>
          <p:nvPr>
            <p:ph idx="2" type="subTitle"/>
          </p:nvPr>
        </p:nvSpPr>
        <p:spPr>
          <a:xfrm>
            <a:off x="7140898" y="2154937"/>
            <a:ext cx="3851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47" name="Google Shape;447;ge4ac097f15_0_1132"/>
          <p:cNvSpPr txBox="1"/>
          <p:nvPr>
            <p:ph idx="3" type="subTitle"/>
          </p:nvPr>
        </p:nvSpPr>
        <p:spPr>
          <a:xfrm>
            <a:off x="1199833" y="2840834"/>
            <a:ext cx="38511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48" name="Google Shape;448;ge4ac097f15_0_1132"/>
          <p:cNvSpPr txBox="1"/>
          <p:nvPr>
            <p:ph idx="4" type="subTitle"/>
          </p:nvPr>
        </p:nvSpPr>
        <p:spPr>
          <a:xfrm>
            <a:off x="7140900" y="2840833"/>
            <a:ext cx="38511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4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ge4ac097f15_0_1338"/>
          <p:cNvGrpSpPr/>
          <p:nvPr/>
        </p:nvGrpSpPr>
        <p:grpSpPr>
          <a:xfrm flipH="1">
            <a:off x="9512897" y="3408462"/>
            <a:ext cx="2475915" cy="3354510"/>
            <a:chOff x="2" y="1631475"/>
            <a:chExt cx="1856982" cy="2515946"/>
          </a:xfrm>
        </p:grpSpPr>
        <p:sp>
          <p:nvSpPr>
            <p:cNvPr id="43" name="Google Shape;43;ge4ac097f15_0_1338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ge4ac097f15_0_1338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ge4ac097f15_0_1338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ge4ac097f15_0_1338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ge4ac097f15_0_1338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ge4ac097f15_0_1338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ge4ac097f15_0_1338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ge4ac097f15_0_1338"/>
          <p:cNvGrpSpPr/>
          <p:nvPr/>
        </p:nvGrpSpPr>
        <p:grpSpPr>
          <a:xfrm>
            <a:off x="2255306" y="4093191"/>
            <a:ext cx="6502585" cy="2764705"/>
            <a:chOff x="1190200" y="3318650"/>
            <a:chExt cx="5212075" cy="1372675"/>
          </a:xfrm>
        </p:grpSpPr>
        <p:sp>
          <p:nvSpPr>
            <p:cNvPr id="51" name="Google Shape;51;ge4ac097f15_0_1338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e4ac097f15_0_1338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ge4ac097f15_0_1338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e4ac097f15_0_1338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e4ac097f15_0_1338"/>
          <p:cNvSpPr/>
          <p:nvPr/>
        </p:nvSpPr>
        <p:spPr>
          <a:xfrm>
            <a:off x="3337849" y="7933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3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4ac097f15_0_1160"/>
          <p:cNvSpPr/>
          <p:nvPr/>
        </p:nvSpPr>
        <p:spPr>
          <a:xfrm>
            <a:off x="1869333" y="7315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e4ac097f15_0_116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52" name="Google Shape;452;ge4ac097f15_0_1160"/>
          <p:cNvSpPr txBox="1"/>
          <p:nvPr>
            <p:ph idx="1" type="subTitle"/>
          </p:nvPr>
        </p:nvSpPr>
        <p:spPr>
          <a:xfrm>
            <a:off x="7923769" y="3798267"/>
            <a:ext cx="3317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53" name="Google Shape;453;ge4ac097f15_0_1160"/>
          <p:cNvSpPr txBox="1"/>
          <p:nvPr>
            <p:ph idx="2" type="subTitle"/>
          </p:nvPr>
        </p:nvSpPr>
        <p:spPr>
          <a:xfrm>
            <a:off x="7923767" y="1947833"/>
            <a:ext cx="3317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54" name="Google Shape;454;ge4ac097f15_0_1160"/>
          <p:cNvSpPr txBox="1"/>
          <p:nvPr>
            <p:ph idx="3" type="subTitle"/>
          </p:nvPr>
        </p:nvSpPr>
        <p:spPr>
          <a:xfrm>
            <a:off x="7923769" y="4420833"/>
            <a:ext cx="33171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55" name="Google Shape;455;ge4ac097f15_0_1160"/>
          <p:cNvSpPr txBox="1"/>
          <p:nvPr>
            <p:ph idx="4" type="subTitle"/>
          </p:nvPr>
        </p:nvSpPr>
        <p:spPr>
          <a:xfrm>
            <a:off x="7923769" y="2570400"/>
            <a:ext cx="33171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456" name="Google Shape;456;ge4ac097f15_0_1160"/>
          <p:cNvGrpSpPr/>
          <p:nvPr/>
        </p:nvGrpSpPr>
        <p:grpSpPr>
          <a:xfrm flipH="1">
            <a:off x="-77020" y="2999776"/>
            <a:ext cx="5120539" cy="2634267"/>
            <a:chOff x="3800500" y="1715350"/>
            <a:chExt cx="3840500" cy="1975750"/>
          </a:xfrm>
        </p:grpSpPr>
        <p:sp>
          <p:nvSpPr>
            <p:cNvPr id="457" name="Google Shape;457;ge4ac097f15_0_1160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ge4ac097f15_0_1160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ge4ac097f15_0_1160"/>
          <p:cNvGrpSpPr/>
          <p:nvPr/>
        </p:nvGrpSpPr>
        <p:grpSpPr>
          <a:xfrm>
            <a:off x="-26" y="4263000"/>
            <a:ext cx="9436935" cy="2453452"/>
            <a:chOff x="-71925" y="1886325"/>
            <a:chExt cx="6522175" cy="2291875"/>
          </a:xfrm>
        </p:grpSpPr>
        <p:sp>
          <p:nvSpPr>
            <p:cNvPr id="460" name="Google Shape;460;ge4ac097f15_0_1160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e4ac097f15_0_1160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ge4ac097f15_0_1160"/>
          <p:cNvGrpSpPr/>
          <p:nvPr/>
        </p:nvGrpSpPr>
        <p:grpSpPr>
          <a:xfrm>
            <a:off x="5232" y="5634061"/>
            <a:ext cx="12187040" cy="1246465"/>
            <a:chOff x="238125" y="3373125"/>
            <a:chExt cx="7124008" cy="1846889"/>
          </a:xfrm>
        </p:grpSpPr>
        <p:sp>
          <p:nvSpPr>
            <p:cNvPr id="463" name="Google Shape;463;ge4ac097f15_0_1160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ge4ac097f15_0_1160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ge4ac097f15_0_1160"/>
          <p:cNvSpPr/>
          <p:nvPr/>
        </p:nvSpPr>
        <p:spPr>
          <a:xfrm flipH="1"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4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e4ac097f15_0_1177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68" name="Google Shape;468;ge4ac097f15_0_1177"/>
          <p:cNvSpPr txBox="1"/>
          <p:nvPr>
            <p:ph idx="1" type="subTitle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69" name="Google Shape;469;ge4ac097f15_0_1177"/>
          <p:cNvSpPr txBox="1"/>
          <p:nvPr>
            <p:ph idx="2" type="subTitle"/>
          </p:nvPr>
        </p:nvSpPr>
        <p:spPr>
          <a:xfrm>
            <a:off x="6105967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470" name="Google Shape;470;ge4ac097f15_0_1177"/>
          <p:cNvGrpSpPr/>
          <p:nvPr/>
        </p:nvGrpSpPr>
        <p:grpSpPr>
          <a:xfrm>
            <a:off x="711083" y="4701642"/>
            <a:ext cx="4832636" cy="2055032"/>
            <a:chOff x="1190200" y="3318650"/>
            <a:chExt cx="5212075" cy="1372675"/>
          </a:xfrm>
        </p:grpSpPr>
        <p:sp>
          <p:nvSpPr>
            <p:cNvPr id="471" name="Google Shape;471;ge4ac097f15_0_1177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e4ac097f15_0_1177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ge4ac097f15_0_1177"/>
          <p:cNvSpPr/>
          <p:nvPr/>
        </p:nvSpPr>
        <p:spPr>
          <a:xfrm flipH="1"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ge4ac097f15_0_1185"/>
          <p:cNvGrpSpPr/>
          <p:nvPr/>
        </p:nvGrpSpPr>
        <p:grpSpPr>
          <a:xfrm flipH="1">
            <a:off x="3318197" y="4724989"/>
            <a:ext cx="6949260" cy="1830188"/>
            <a:chOff x="1190200" y="3318650"/>
            <a:chExt cx="5212075" cy="1372675"/>
          </a:xfrm>
        </p:grpSpPr>
        <p:sp>
          <p:nvSpPr>
            <p:cNvPr id="476" name="Google Shape;476;ge4ac097f15_0_1185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e4ac097f15_0_1185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ge4ac097f15_0_1185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479" name="Google Shape;479;ge4ac097f15_0_1185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ge4ac097f15_0_1185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ge4ac097f15_0_1185"/>
          <p:cNvGrpSpPr/>
          <p:nvPr/>
        </p:nvGrpSpPr>
        <p:grpSpPr>
          <a:xfrm>
            <a:off x="10038103" y="1101467"/>
            <a:ext cx="1758148" cy="763617"/>
            <a:chOff x="5207050" y="881000"/>
            <a:chExt cx="1053225" cy="457475"/>
          </a:xfrm>
        </p:grpSpPr>
        <p:sp>
          <p:nvSpPr>
            <p:cNvPr id="482" name="Google Shape;482;ge4ac097f15_0_118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ge4ac097f15_0_118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e4ac097f15_0_118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5" name="Google Shape;485;ge4ac097f15_0_118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86" name="Google Shape;486;ge4ac097f15_0_1185"/>
          <p:cNvSpPr txBox="1"/>
          <p:nvPr>
            <p:ph idx="1" type="subTitle"/>
          </p:nvPr>
        </p:nvSpPr>
        <p:spPr>
          <a:xfrm>
            <a:off x="1522183" y="2890483"/>
            <a:ext cx="3049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87" name="Google Shape;487;ge4ac097f15_0_1185"/>
          <p:cNvSpPr txBox="1"/>
          <p:nvPr>
            <p:ph idx="2" type="subTitle"/>
          </p:nvPr>
        </p:nvSpPr>
        <p:spPr>
          <a:xfrm>
            <a:off x="4571392" y="2890483"/>
            <a:ext cx="3049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88" name="Google Shape;488;ge4ac097f15_0_1185"/>
          <p:cNvSpPr txBox="1"/>
          <p:nvPr>
            <p:ph idx="3" type="subTitle"/>
          </p:nvPr>
        </p:nvSpPr>
        <p:spPr>
          <a:xfrm>
            <a:off x="1522183" y="3513051"/>
            <a:ext cx="3049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89" name="Google Shape;489;ge4ac097f15_0_1185"/>
          <p:cNvSpPr txBox="1"/>
          <p:nvPr>
            <p:ph idx="4" type="subTitle"/>
          </p:nvPr>
        </p:nvSpPr>
        <p:spPr>
          <a:xfrm>
            <a:off x="4571392" y="3513051"/>
            <a:ext cx="3049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90" name="Google Shape;490;ge4ac097f15_0_1185"/>
          <p:cNvSpPr txBox="1"/>
          <p:nvPr>
            <p:ph idx="5" type="subTitle"/>
          </p:nvPr>
        </p:nvSpPr>
        <p:spPr>
          <a:xfrm>
            <a:off x="7620600" y="2890483"/>
            <a:ext cx="3049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91" name="Google Shape;491;ge4ac097f15_0_1185"/>
          <p:cNvSpPr txBox="1"/>
          <p:nvPr>
            <p:ph idx="6" type="subTitle"/>
          </p:nvPr>
        </p:nvSpPr>
        <p:spPr>
          <a:xfrm>
            <a:off x="7620600" y="3513051"/>
            <a:ext cx="3049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92" name="Google Shape;492;ge4ac097f15_0_1185"/>
          <p:cNvSpPr txBox="1"/>
          <p:nvPr>
            <p:ph idx="7" type="title"/>
          </p:nvPr>
        </p:nvSpPr>
        <p:spPr>
          <a:xfrm>
            <a:off x="2464983" y="2342083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3" name="Google Shape;493;ge4ac097f15_0_1185"/>
          <p:cNvSpPr txBox="1"/>
          <p:nvPr>
            <p:ph idx="8" type="title"/>
          </p:nvPr>
        </p:nvSpPr>
        <p:spPr>
          <a:xfrm>
            <a:off x="5514183" y="2342083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4" name="Google Shape;494;ge4ac097f15_0_1185"/>
          <p:cNvSpPr txBox="1"/>
          <p:nvPr>
            <p:ph idx="9" type="title"/>
          </p:nvPr>
        </p:nvSpPr>
        <p:spPr>
          <a:xfrm>
            <a:off x="8563383" y="2342083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e4ac097f15_0_1206"/>
          <p:cNvSpPr/>
          <p:nvPr/>
        </p:nvSpPr>
        <p:spPr>
          <a:xfrm>
            <a:off x="1515700" y="6295304"/>
            <a:ext cx="10676521" cy="605948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e4ac097f15_0_1206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ge4ac097f15_0_1206"/>
          <p:cNvGrpSpPr/>
          <p:nvPr/>
        </p:nvGrpSpPr>
        <p:grpSpPr>
          <a:xfrm flipH="1">
            <a:off x="951182" y="885984"/>
            <a:ext cx="1748880" cy="759591"/>
            <a:chOff x="5207050" y="881000"/>
            <a:chExt cx="1053225" cy="457475"/>
          </a:xfrm>
        </p:grpSpPr>
        <p:sp>
          <p:nvSpPr>
            <p:cNvPr id="499" name="Google Shape;499;ge4ac097f15_0_120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ge4ac097f15_0_120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e4ac097f15_0_120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ge4ac097f15_0_120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03" name="Google Shape;503;ge4ac097f15_0_1206"/>
          <p:cNvSpPr txBox="1"/>
          <p:nvPr>
            <p:ph idx="1" type="subTitle"/>
          </p:nvPr>
        </p:nvSpPr>
        <p:spPr>
          <a:xfrm>
            <a:off x="6595433" y="4551599"/>
            <a:ext cx="4645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4" name="Google Shape;504;ge4ac097f15_0_1206"/>
          <p:cNvSpPr txBox="1"/>
          <p:nvPr>
            <p:ph idx="2" type="subTitle"/>
          </p:nvPr>
        </p:nvSpPr>
        <p:spPr>
          <a:xfrm>
            <a:off x="6595446" y="3053266"/>
            <a:ext cx="4645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5" name="Google Shape;505;ge4ac097f15_0_1206"/>
          <p:cNvSpPr txBox="1"/>
          <p:nvPr>
            <p:ph idx="3" type="subTitle"/>
          </p:nvPr>
        </p:nvSpPr>
        <p:spPr>
          <a:xfrm>
            <a:off x="6595433" y="5174167"/>
            <a:ext cx="464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6" name="Google Shape;506;ge4ac097f15_0_1206"/>
          <p:cNvSpPr txBox="1"/>
          <p:nvPr>
            <p:ph idx="4" type="subTitle"/>
          </p:nvPr>
        </p:nvSpPr>
        <p:spPr>
          <a:xfrm>
            <a:off x="6595433" y="3675833"/>
            <a:ext cx="464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7" name="Google Shape;507;ge4ac097f15_0_1206"/>
          <p:cNvSpPr txBox="1"/>
          <p:nvPr>
            <p:ph idx="5" type="subTitle"/>
          </p:nvPr>
        </p:nvSpPr>
        <p:spPr>
          <a:xfrm>
            <a:off x="6595459" y="1554933"/>
            <a:ext cx="4645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8" name="Google Shape;508;ge4ac097f15_0_1206"/>
          <p:cNvSpPr txBox="1"/>
          <p:nvPr>
            <p:ph idx="6" type="subTitle"/>
          </p:nvPr>
        </p:nvSpPr>
        <p:spPr>
          <a:xfrm>
            <a:off x="6595463" y="2177500"/>
            <a:ext cx="464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4ac097f15_0_122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11" name="Google Shape;511;ge4ac097f15_0_1220"/>
          <p:cNvSpPr txBox="1"/>
          <p:nvPr>
            <p:ph idx="1" type="subTitle"/>
          </p:nvPr>
        </p:nvSpPr>
        <p:spPr>
          <a:xfrm>
            <a:off x="950967" y="4551599"/>
            <a:ext cx="5345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2" name="Google Shape;512;ge4ac097f15_0_1220"/>
          <p:cNvSpPr txBox="1"/>
          <p:nvPr>
            <p:ph idx="2" type="subTitle"/>
          </p:nvPr>
        </p:nvSpPr>
        <p:spPr>
          <a:xfrm>
            <a:off x="950981" y="3053266"/>
            <a:ext cx="5345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3" name="Google Shape;513;ge4ac097f15_0_1220"/>
          <p:cNvSpPr txBox="1"/>
          <p:nvPr>
            <p:ph idx="3" type="subTitle"/>
          </p:nvPr>
        </p:nvSpPr>
        <p:spPr>
          <a:xfrm>
            <a:off x="950967" y="5174167"/>
            <a:ext cx="5345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4" name="Google Shape;514;ge4ac097f15_0_1220"/>
          <p:cNvSpPr txBox="1"/>
          <p:nvPr>
            <p:ph idx="4" type="subTitle"/>
          </p:nvPr>
        </p:nvSpPr>
        <p:spPr>
          <a:xfrm>
            <a:off x="950967" y="3675833"/>
            <a:ext cx="5345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5" name="Google Shape;515;ge4ac097f15_0_1220"/>
          <p:cNvSpPr txBox="1"/>
          <p:nvPr>
            <p:ph idx="5" type="subTitle"/>
          </p:nvPr>
        </p:nvSpPr>
        <p:spPr>
          <a:xfrm>
            <a:off x="950996" y="1554933"/>
            <a:ext cx="5345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6" name="Google Shape;516;ge4ac097f15_0_1220"/>
          <p:cNvSpPr txBox="1"/>
          <p:nvPr>
            <p:ph idx="6" type="subTitle"/>
          </p:nvPr>
        </p:nvSpPr>
        <p:spPr>
          <a:xfrm>
            <a:off x="951000" y="2177500"/>
            <a:ext cx="5345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517" name="Google Shape;517;ge4ac097f15_0_1220"/>
          <p:cNvGrpSpPr/>
          <p:nvPr/>
        </p:nvGrpSpPr>
        <p:grpSpPr>
          <a:xfrm>
            <a:off x="6149854" y="3311509"/>
            <a:ext cx="6041982" cy="2820863"/>
            <a:chOff x="1870675" y="3231925"/>
            <a:chExt cx="4531600" cy="2115700"/>
          </a:xfrm>
        </p:grpSpPr>
        <p:sp>
          <p:nvSpPr>
            <p:cNvPr id="518" name="Google Shape;518;ge4ac097f15_0_1220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e4ac097f15_0_1220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" name="Google Shape;520;ge4ac097f15_0_1220"/>
          <p:cNvSpPr/>
          <p:nvPr/>
        </p:nvSpPr>
        <p:spPr>
          <a:xfrm>
            <a:off x="2611433" y="5954333"/>
            <a:ext cx="7929035" cy="572552"/>
          </a:xfrm>
          <a:custGeom>
            <a:rect b="b" l="l" r="r" t="t"/>
            <a:pathLst>
              <a:path extrusionOk="0" h="17177" w="237877">
                <a:moveTo>
                  <a:pt x="73064" y="1"/>
                </a:moveTo>
                <a:cubicBezTo>
                  <a:pt x="70710" y="1"/>
                  <a:pt x="68521" y="276"/>
                  <a:pt x="67539" y="854"/>
                </a:cubicBezTo>
                <a:cubicBezTo>
                  <a:pt x="66788" y="1298"/>
                  <a:pt x="65969" y="1445"/>
                  <a:pt x="65212" y="1445"/>
                </a:cubicBezTo>
                <a:cubicBezTo>
                  <a:pt x="64623" y="1445"/>
                  <a:pt x="64071" y="1356"/>
                  <a:pt x="63618" y="1249"/>
                </a:cubicBezTo>
                <a:cubicBezTo>
                  <a:pt x="62889" y="1067"/>
                  <a:pt x="62402" y="854"/>
                  <a:pt x="62402" y="854"/>
                </a:cubicBezTo>
                <a:cubicBezTo>
                  <a:pt x="62402" y="854"/>
                  <a:pt x="59484" y="1165"/>
                  <a:pt x="56854" y="1165"/>
                </a:cubicBezTo>
                <a:cubicBezTo>
                  <a:pt x="56197" y="1165"/>
                  <a:pt x="55557" y="1146"/>
                  <a:pt x="54986" y="1097"/>
                </a:cubicBezTo>
                <a:cubicBezTo>
                  <a:pt x="54874" y="1086"/>
                  <a:pt x="54759" y="1081"/>
                  <a:pt x="54641" y="1081"/>
                </a:cubicBezTo>
                <a:cubicBezTo>
                  <a:pt x="51777" y="1081"/>
                  <a:pt x="47569" y="4167"/>
                  <a:pt x="47569" y="4167"/>
                </a:cubicBezTo>
                <a:lnTo>
                  <a:pt x="38025" y="9821"/>
                </a:lnTo>
                <a:lnTo>
                  <a:pt x="31429" y="9578"/>
                </a:lnTo>
                <a:lnTo>
                  <a:pt x="22067" y="7024"/>
                </a:lnTo>
                <a:lnTo>
                  <a:pt x="15471" y="6781"/>
                </a:lnTo>
                <a:lnTo>
                  <a:pt x="9149" y="10581"/>
                </a:lnTo>
                <a:lnTo>
                  <a:pt x="0" y="12100"/>
                </a:lnTo>
                <a:lnTo>
                  <a:pt x="0" y="17176"/>
                </a:lnTo>
                <a:lnTo>
                  <a:pt x="237877" y="14745"/>
                </a:lnTo>
                <a:lnTo>
                  <a:pt x="227360" y="13377"/>
                </a:lnTo>
                <a:cubicBezTo>
                  <a:pt x="227360" y="13377"/>
                  <a:pt x="225171" y="13296"/>
                  <a:pt x="222127" y="13296"/>
                </a:cubicBezTo>
                <a:cubicBezTo>
                  <a:pt x="220605" y="13296"/>
                  <a:pt x="218869" y="13316"/>
                  <a:pt x="217086" y="13377"/>
                </a:cubicBezTo>
                <a:cubicBezTo>
                  <a:pt x="216984" y="13381"/>
                  <a:pt x="216879" y="13382"/>
                  <a:pt x="216769" y="13382"/>
                </a:cubicBezTo>
                <a:cubicBezTo>
                  <a:pt x="211133" y="13382"/>
                  <a:pt x="195019" y="8878"/>
                  <a:pt x="195019" y="8878"/>
                </a:cubicBezTo>
                <a:lnTo>
                  <a:pt x="189700" y="8878"/>
                </a:lnTo>
                <a:lnTo>
                  <a:pt x="186265" y="8575"/>
                </a:lnTo>
                <a:lnTo>
                  <a:pt x="182344" y="6690"/>
                </a:lnTo>
                <a:lnTo>
                  <a:pt x="179791" y="6690"/>
                </a:lnTo>
                <a:cubicBezTo>
                  <a:pt x="179791" y="6690"/>
                  <a:pt x="178777" y="6839"/>
                  <a:pt x="177535" y="6839"/>
                </a:cubicBezTo>
                <a:cubicBezTo>
                  <a:pt x="176913" y="6839"/>
                  <a:pt x="176234" y="6801"/>
                  <a:pt x="175596" y="6690"/>
                </a:cubicBezTo>
                <a:cubicBezTo>
                  <a:pt x="173781" y="6368"/>
                  <a:pt x="173714" y="4157"/>
                  <a:pt x="171675" y="4157"/>
                </a:cubicBezTo>
                <a:cubicBezTo>
                  <a:pt x="171597" y="4157"/>
                  <a:pt x="171516" y="4160"/>
                  <a:pt x="171432" y="4167"/>
                </a:cubicBezTo>
                <a:cubicBezTo>
                  <a:pt x="171227" y="4186"/>
                  <a:pt x="170965" y="4195"/>
                  <a:pt x="170658" y="4195"/>
                </a:cubicBezTo>
                <a:cubicBezTo>
                  <a:pt x="167497" y="4195"/>
                  <a:pt x="159473" y="3262"/>
                  <a:pt x="158088" y="2708"/>
                </a:cubicBezTo>
                <a:cubicBezTo>
                  <a:pt x="157581" y="2506"/>
                  <a:pt x="157075" y="2438"/>
                  <a:pt x="156625" y="2438"/>
                </a:cubicBezTo>
                <a:cubicBezTo>
                  <a:pt x="155724" y="2438"/>
                  <a:pt x="155048" y="2708"/>
                  <a:pt x="155048" y="2708"/>
                </a:cubicBezTo>
                <a:lnTo>
                  <a:pt x="152374" y="4167"/>
                </a:lnTo>
                <a:lnTo>
                  <a:pt x="148969" y="6690"/>
                </a:lnTo>
                <a:lnTo>
                  <a:pt x="142738" y="9182"/>
                </a:lnTo>
                <a:lnTo>
                  <a:pt x="139060" y="10702"/>
                </a:lnTo>
                <a:cubicBezTo>
                  <a:pt x="139060" y="10702"/>
                  <a:pt x="137534" y="10716"/>
                  <a:pt x="136066" y="10716"/>
                </a:cubicBezTo>
                <a:cubicBezTo>
                  <a:pt x="135332" y="10716"/>
                  <a:pt x="134612" y="10712"/>
                  <a:pt x="134106" y="10702"/>
                </a:cubicBezTo>
                <a:cubicBezTo>
                  <a:pt x="133072" y="10702"/>
                  <a:pt x="128331" y="8757"/>
                  <a:pt x="125534" y="7602"/>
                </a:cubicBezTo>
                <a:cubicBezTo>
                  <a:pt x="125018" y="7359"/>
                  <a:pt x="124440" y="7268"/>
                  <a:pt x="123893" y="7268"/>
                </a:cubicBezTo>
                <a:cubicBezTo>
                  <a:pt x="123072" y="7268"/>
                  <a:pt x="122252" y="7480"/>
                  <a:pt x="121552" y="7967"/>
                </a:cubicBezTo>
                <a:cubicBezTo>
                  <a:pt x="121552" y="7967"/>
                  <a:pt x="118868" y="8356"/>
                  <a:pt x="117576" y="8356"/>
                </a:cubicBezTo>
                <a:cubicBezTo>
                  <a:pt x="117253" y="8356"/>
                  <a:pt x="117017" y="8331"/>
                  <a:pt x="116932" y="8271"/>
                </a:cubicBezTo>
                <a:cubicBezTo>
                  <a:pt x="116507" y="7967"/>
                  <a:pt x="113194" y="7967"/>
                  <a:pt x="108239" y="6690"/>
                </a:cubicBezTo>
                <a:cubicBezTo>
                  <a:pt x="107089" y="6399"/>
                  <a:pt x="106143" y="6295"/>
                  <a:pt x="105349" y="6295"/>
                </a:cubicBezTo>
                <a:cubicBezTo>
                  <a:pt x="103380" y="6295"/>
                  <a:pt x="102346" y="6933"/>
                  <a:pt x="101455" y="6933"/>
                </a:cubicBezTo>
                <a:cubicBezTo>
                  <a:pt x="101167" y="6933"/>
                  <a:pt x="100894" y="6866"/>
                  <a:pt x="100610" y="6690"/>
                </a:cubicBezTo>
                <a:cubicBezTo>
                  <a:pt x="100328" y="6516"/>
                  <a:pt x="99930" y="6449"/>
                  <a:pt x="99454" y="6449"/>
                </a:cubicBezTo>
                <a:cubicBezTo>
                  <a:pt x="97962" y="6449"/>
                  <a:pt x="95701" y="7097"/>
                  <a:pt x="93843" y="7097"/>
                </a:cubicBezTo>
                <a:cubicBezTo>
                  <a:pt x="93088" y="7097"/>
                  <a:pt x="92399" y="6990"/>
                  <a:pt x="91856" y="6690"/>
                </a:cubicBezTo>
                <a:cubicBezTo>
                  <a:pt x="89576" y="5444"/>
                  <a:pt x="84105" y="2283"/>
                  <a:pt x="81248" y="1097"/>
                </a:cubicBezTo>
                <a:cubicBezTo>
                  <a:pt x="79698" y="459"/>
                  <a:pt x="76445" y="33"/>
                  <a:pt x="73436" y="3"/>
                </a:cubicBezTo>
                <a:cubicBezTo>
                  <a:pt x="73312" y="1"/>
                  <a:pt x="73188" y="1"/>
                  <a:pt x="730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1" name="Google Shape;521;ge4ac097f15_0_1220"/>
          <p:cNvGrpSpPr/>
          <p:nvPr/>
        </p:nvGrpSpPr>
        <p:grpSpPr>
          <a:xfrm flipH="1">
            <a:off x="5242830" y="4640723"/>
            <a:ext cx="6949260" cy="1830188"/>
            <a:chOff x="1190200" y="3318650"/>
            <a:chExt cx="5212075" cy="1372675"/>
          </a:xfrm>
        </p:grpSpPr>
        <p:sp>
          <p:nvSpPr>
            <p:cNvPr id="522" name="Google Shape;522;ge4ac097f15_0_1220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e4ac097f15_0_1220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4" name="Google Shape;524;ge4ac097f15_0_1220"/>
          <p:cNvSpPr/>
          <p:nvPr/>
        </p:nvSpPr>
        <p:spPr>
          <a:xfrm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6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ge4ac097f15_0_1236"/>
          <p:cNvGrpSpPr/>
          <p:nvPr/>
        </p:nvGrpSpPr>
        <p:grpSpPr>
          <a:xfrm>
            <a:off x="5644558" y="4123659"/>
            <a:ext cx="6464430" cy="3050947"/>
            <a:chOff x="4147750" y="3013250"/>
            <a:chExt cx="3214375" cy="1443825"/>
          </a:xfrm>
        </p:grpSpPr>
        <p:sp>
          <p:nvSpPr>
            <p:cNvPr id="527" name="Google Shape;527;ge4ac097f15_0_1236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e4ac097f15_0_1236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e4ac097f15_0_1236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e4ac097f15_0_1236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ge4ac097f15_0_1236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e4ac097f15_0_1236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ge4ac097f15_0_1236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534" name="Google Shape;534;ge4ac097f15_0_1236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e4ac097f15_0_1236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ge4ac097f15_0_123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37" name="Google Shape;537;ge4ac097f15_0_1236"/>
          <p:cNvSpPr txBox="1"/>
          <p:nvPr>
            <p:ph idx="1" type="subTitle"/>
          </p:nvPr>
        </p:nvSpPr>
        <p:spPr>
          <a:xfrm>
            <a:off x="950965" y="1929867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38" name="Google Shape;538;ge4ac097f15_0_1236"/>
          <p:cNvSpPr txBox="1"/>
          <p:nvPr>
            <p:ph idx="2" type="subTitle"/>
          </p:nvPr>
        </p:nvSpPr>
        <p:spPr>
          <a:xfrm>
            <a:off x="4203366" y="1929867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39" name="Google Shape;539;ge4ac097f15_0_1236"/>
          <p:cNvSpPr txBox="1"/>
          <p:nvPr>
            <p:ph idx="3" type="subTitle"/>
          </p:nvPr>
        </p:nvSpPr>
        <p:spPr>
          <a:xfrm>
            <a:off x="950965" y="25524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0" name="Google Shape;540;ge4ac097f15_0_1236"/>
          <p:cNvSpPr txBox="1"/>
          <p:nvPr>
            <p:ph idx="4" type="subTitle"/>
          </p:nvPr>
        </p:nvSpPr>
        <p:spPr>
          <a:xfrm>
            <a:off x="4203366" y="25524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1" name="Google Shape;541;ge4ac097f15_0_1236"/>
          <p:cNvSpPr txBox="1"/>
          <p:nvPr>
            <p:ph idx="5" type="subTitle"/>
          </p:nvPr>
        </p:nvSpPr>
        <p:spPr>
          <a:xfrm>
            <a:off x="950965" y="3448366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2" name="Google Shape;542;ge4ac097f15_0_1236"/>
          <p:cNvSpPr txBox="1"/>
          <p:nvPr>
            <p:ph idx="6" type="subTitle"/>
          </p:nvPr>
        </p:nvSpPr>
        <p:spPr>
          <a:xfrm>
            <a:off x="4203366" y="3448366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3" name="Google Shape;543;ge4ac097f15_0_1236"/>
          <p:cNvSpPr txBox="1"/>
          <p:nvPr>
            <p:ph idx="7" type="subTitle"/>
          </p:nvPr>
        </p:nvSpPr>
        <p:spPr>
          <a:xfrm>
            <a:off x="950965" y="40709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4" name="Google Shape;544;ge4ac097f15_0_1236"/>
          <p:cNvSpPr txBox="1"/>
          <p:nvPr>
            <p:ph idx="8" type="subTitle"/>
          </p:nvPr>
        </p:nvSpPr>
        <p:spPr>
          <a:xfrm>
            <a:off x="4203366" y="40709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8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ge4ac097f15_0_1256"/>
          <p:cNvGrpSpPr/>
          <p:nvPr/>
        </p:nvGrpSpPr>
        <p:grpSpPr>
          <a:xfrm flipH="1">
            <a:off x="-470657" y="3200972"/>
            <a:ext cx="3767853" cy="2793039"/>
            <a:chOff x="3749825" y="1940725"/>
            <a:chExt cx="777775" cy="576550"/>
          </a:xfrm>
        </p:grpSpPr>
        <p:sp>
          <p:nvSpPr>
            <p:cNvPr id="547" name="Google Shape;547;ge4ac097f15_0_1256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e4ac097f15_0_1256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e4ac097f15_0_1256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e4ac097f15_0_1256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e4ac097f15_0_1256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e4ac097f15_0_1256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e4ac097f15_0_1256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4" name="Google Shape;554;ge4ac097f15_0_1256"/>
          <p:cNvSpPr/>
          <p:nvPr/>
        </p:nvSpPr>
        <p:spPr>
          <a:xfrm>
            <a:off x="0" y="54129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ge4ac097f15_0_1256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556" name="Google Shape;556;ge4ac097f15_0_1256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e4ac097f15_0_1256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8" name="Google Shape;558;ge4ac097f15_0_1256"/>
          <p:cNvGrpSpPr/>
          <p:nvPr/>
        </p:nvGrpSpPr>
        <p:grpSpPr>
          <a:xfrm flipH="1">
            <a:off x="642025" y="763123"/>
            <a:ext cx="2113717" cy="918061"/>
            <a:chOff x="5207050" y="881000"/>
            <a:chExt cx="1053225" cy="457475"/>
          </a:xfrm>
        </p:grpSpPr>
        <p:sp>
          <p:nvSpPr>
            <p:cNvPr id="559" name="Google Shape;559;ge4ac097f15_0_125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ge4ac097f15_0_125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e4ac097f15_0_125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2" name="Google Shape;562;ge4ac097f15_0_125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63" name="Google Shape;563;ge4ac097f15_0_1256"/>
          <p:cNvSpPr txBox="1"/>
          <p:nvPr>
            <p:ph idx="1" type="subTitle"/>
          </p:nvPr>
        </p:nvSpPr>
        <p:spPr>
          <a:xfrm>
            <a:off x="2527765" y="18787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4" name="Google Shape;564;ge4ac097f15_0_1256"/>
          <p:cNvSpPr txBox="1"/>
          <p:nvPr>
            <p:ph idx="2" type="subTitle"/>
          </p:nvPr>
        </p:nvSpPr>
        <p:spPr>
          <a:xfrm>
            <a:off x="5475366" y="18787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5" name="Google Shape;565;ge4ac097f15_0_1256"/>
          <p:cNvSpPr txBox="1"/>
          <p:nvPr>
            <p:ph idx="3" type="subTitle"/>
          </p:nvPr>
        </p:nvSpPr>
        <p:spPr>
          <a:xfrm>
            <a:off x="2527765" y="2501301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6" name="Google Shape;566;ge4ac097f15_0_1256"/>
          <p:cNvSpPr txBox="1"/>
          <p:nvPr>
            <p:ph idx="4" type="subTitle"/>
          </p:nvPr>
        </p:nvSpPr>
        <p:spPr>
          <a:xfrm>
            <a:off x="5475366" y="2501301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7" name="Google Shape;567;ge4ac097f15_0_1256"/>
          <p:cNvSpPr txBox="1"/>
          <p:nvPr>
            <p:ph idx="5" type="subTitle"/>
          </p:nvPr>
        </p:nvSpPr>
        <p:spPr>
          <a:xfrm>
            <a:off x="2527765" y="37020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8" name="Google Shape;568;ge4ac097f15_0_1256"/>
          <p:cNvSpPr txBox="1"/>
          <p:nvPr>
            <p:ph idx="6" type="subTitle"/>
          </p:nvPr>
        </p:nvSpPr>
        <p:spPr>
          <a:xfrm>
            <a:off x="5475366" y="37020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9" name="Google Shape;569;ge4ac097f15_0_1256"/>
          <p:cNvSpPr txBox="1"/>
          <p:nvPr>
            <p:ph idx="7" type="subTitle"/>
          </p:nvPr>
        </p:nvSpPr>
        <p:spPr>
          <a:xfrm>
            <a:off x="2527765" y="4324600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0" name="Google Shape;570;ge4ac097f15_0_1256"/>
          <p:cNvSpPr txBox="1"/>
          <p:nvPr>
            <p:ph idx="8" type="subTitle"/>
          </p:nvPr>
        </p:nvSpPr>
        <p:spPr>
          <a:xfrm>
            <a:off x="5475366" y="4324600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1" name="Google Shape;571;ge4ac097f15_0_1256"/>
          <p:cNvSpPr txBox="1"/>
          <p:nvPr>
            <p:ph idx="9" type="subTitle"/>
          </p:nvPr>
        </p:nvSpPr>
        <p:spPr>
          <a:xfrm>
            <a:off x="8422966" y="18787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2" name="Google Shape;572;ge4ac097f15_0_1256"/>
          <p:cNvSpPr txBox="1"/>
          <p:nvPr>
            <p:ph idx="13" type="subTitle"/>
          </p:nvPr>
        </p:nvSpPr>
        <p:spPr>
          <a:xfrm>
            <a:off x="8422966" y="2501301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3" name="Google Shape;573;ge4ac097f15_0_1256"/>
          <p:cNvSpPr txBox="1"/>
          <p:nvPr>
            <p:ph idx="14" type="subTitle"/>
          </p:nvPr>
        </p:nvSpPr>
        <p:spPr>
          <a:xfrm>
            <a:off x="8422966" y="37020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4" name="Google Shape;574;ge4ac097f15_0_1256"/>
          <p:cNvSpPr txBox="1"/>
          <p:nvPr>
            <p:ph idx="15" type="subTitle"/>
          </p:nvPr>
        </p:nvSpPr>
        <p:spPr>
          <a:xfrm>
            <a:off x="8422966" y="4324600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ge4ac097f15_0_1286"/>
          <p:cNvGrpSpPr/>
          <p:nvPr/>
        </p:nvGrpSpPr>
        <p:grpSpPr>
          <a:xfrm flipH="1">
            <a:off x="1977011" y="2759572"/>
            <a:ext cx="3767853" cy="2793039"/>
            <a:chOff x="3749825" y="1940725"/>
            <a:chExt cx="777775" cy="576550"/>
          </a:xfrm>
        </p:grpSpPr>
        <p:sp>
          <p:nvSpPr>
            <p:cNvPr id="577" name="Google Shape;577;ge4ac097f15_0_1286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e4ac097f15_0_1286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e4ac097f15_0_1286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e4ac097f15_0_1286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e4ac097f15_0_1286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e4ac097f15_0_1286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e4ac097f15_0_1286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ge4ac097f15_0_1286"/>
          <p:cNvGrpSpPr/>
          <p:nvPr/>
        </p:nvGrpSpPr>
        <p:grpSpPr>
          <a:xfrm>
            <a:off x="84604" y="4154523"/>
            <a:ext cx="7008617" cy="2281494"/>
            <a:chOff x="1127950" y="3243500"/>
            <a:chExt cx="4659675" cy="1516850"/>
          </a:xfrm>
        </p:grpSpPr>
        <p:sp>
          <p:nvSpPr>
            <p:cNvPr id="585" name="Google Shape;585;ge4ac097f15_0_1286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e4ac097f15_0_1286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e4ac097f15_0_1286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e4ac097f15_0_1286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ge4ac097f15_0_1286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e4ac097f15_0_1286"/>
          <p:cNvSpPr/>
          <p:nvPr/>
        </p:nvSpPr>
        <p:spPr>
          <a:xfrm>
            <a:off x="-5200" y="6269403"/>
            <a:ext cx="12191842" cy="61130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e4ac097f15_0_1286"/>
          <p:cNvSpPr/>
          <p:nvPr/>
        </p:nvSpPr>
        <p:spPr>
          <a:xfrm>
            <a:off x="2413600" y="-11279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e4ac097f15_0_1286"/>
          <p:cNvSpPr txBox="1"/>
          <p:nvPr>
            <p:ph type="title"/>
          </p:nvPr>
        </p:nvSpPr>
        <p:spPr>
          <a:xfrm>
            <a:off x="5530200" y="822267"/>
            <a:ext cx="58029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12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93" name="Google Shape;593;ge4ac097f15_0_1286"/>
          <p:cNvSpPr txBox="1"/>
          <p:nvPr>
            <p:ph idx="1" type="subTitle"/>
          </p:nvPr>
        </p:nvSpPr>
        <p:spPr>
          <a:xfrm>
            <a:off x="6303733" y="2449050"/>
            <a:ext cx="4937100" cy="13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94" name="Google Shape;594;ge4ac097f15_0_1286"/>
          <p:cNvSpPr txBox="1"/>
          <p:nvPr/>
        </p:nvSpPr>
        <p:spPr>
          <a:xfrm>
            <a:off x="6286300" y="4589217"/>
            <a:ext cx="49371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b="1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b="1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2 Content" type="txAndTwoObj">
  <p:cSld name="TEXT_AND_TWO_OBJECTS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4ac097f15_0_137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97" name="Google Shape;597;ge4ac097f15_0_1373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8" name="Google Shape;598;ge4ac097f15_0_1373"/>
          <p:cNvSpPr txBox="1"/>
          <p:nvPr>
            <p:ph idx="2" type="body"/>
          </p:nvPr>
        </p:nvSpPr>
        <p:spPr>
          <a:xfrm>
            <a:off x="6197600" y="1600200"/>
            <a:ext cx="5384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9" name="Google Shape;599;ge4ac097f15_0_1373"/>
          <p:cNvSpPr txBox="1"/>
          <p:nvPr>
            <p:ph idx="3" type="body"/>
          </p:nvPr>
        </p:nvSpPr>
        <p:spPr>
          <a:xfrm>
            <a:off x="6197600" y="3938589"/>
            <a:ext cx="53847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00" name="Google Shape;600;ge4ac097f15_0_13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1" name="Google Shape;601;ge4ac097f15_0_13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2" name="Google Shape;602;ge4ac097f15_0_13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ge4c781a2f3_0_609"/>
          <p:cNvGrpSpPr/>
          <p:nvPr/>
        </p:nvGrpSpPr>
        <p:grpSpPr>
          <a:xfrm flipH="1">
            <a:off x="8716828" y="2894970"/>
            <a:ext cx="3475180" cy="2437509"/>
            <a:chOff x="238125" y="4080125"/>
            <a:chExt cx="2606450" cy="1139875"/>
          </a:xfrm>
        </p:grpSpPr>
        <p:sp>
          <p:nvSpPr>
            <p:cNvPr id="609" name="Google Shape;609;ge4c781a2f3_0_609"/>
            <p:cNvSpPr/>
            <p:nvPr/>
          </p:nvSpPr>
          <p:spPr>
            <a:xfrm>
              <a:off x="238125" y="4080125"/>
              <a:ext cx="2606450" cy="1139875"/>
            </a:xfrm>
            <a:custGeom>
              <a:rect b="b" l="l" r="r" t="t"/>
              <a:pathLst>
                <a:path extrusionOk="0" h="45595" w="104258">
                  <a:moveTo>
                    <a:pt x="9666" y="1"/>
                  </a:moveTo>
                  <a:lnTo>
                    <a:pt x="0" y="8542"/>
                  </a:lnTo>
                  <a:lnTo>
                    <a:pt x="0" y="45382"/>
                  </a:lnTo>
                  <a:lnTo>
                    <a:pt x="104257" y="45594"/>
                  </a:lnTo>
                  <a:lnTo>
                    <a:pt x="104257" y="45594"/>
                  </a:lnTo>
                  <a:lnTo>
                    <a:pt x="99120" y="34774"/>
                  </a:lnTo>
                  <a:lnTo>
                    <a:pt x="82038" y="29059"/>
                  </a:lnTo>
                  <a:lnTo>
                    <a:pt x="70640" y="18238"/>
                  </a:lnTo>
                  <a:lnTo>
                    <a:pt x="52980" y="14834"/>
                  </a:lnTo>
                  <a:cubicBezTo>
                    <a:pt x="52980" y="14834"/>
                    <a:pt x="43861" y="7418"/>
                    <a:pt x="39302" y="6262"/>
                  </a:cubicBezTo>
                  <a:cubicBezTo>
                    <a:pt x="34742" y="5138"/>
                    <a:pt x="9666" y="1"/>
                    <a:pt x="9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ge4c781a2f3_0_609"/>
            <p:cNvSpPr/>
            <p:nvPr/>
          </p:nvSpPr>
          <p:spPr>
            <a:xfrm>
              <a:off x="1662150" y="4593075"/>
              <a:ext cx="441525" cy="242425"/>
            </a:xfrm>
            <a:custGeom>
              <a:rect b="b" l="l" r="r" t="t"/>
              <a:pathLst>
                <a:path extrusionOk="0" h="9697" w="17661">
                  <a:moveTo>
                    <a:pt x="1" y="0"/>
                  </a:moveTo>
                  <a:lnTo>
                    <a:pt x="17660" y="9696"/>
                  </a:lnTo>
                  <a:lnTo>
                    <a:pt x="11399" y="17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ge4c781a2f3_0_609"/>
            <p:cNvSpPr/>
            <p:nvPr/>
          </p:nvSpPr>
          <p:spPr>
            <a:xfrm>
              <a:off x="2260175" y="4920575"/>
              <a:ext cx="499275" cy="299425"/>
            </a:xfrm>
            <a:custGeom>
              <a:rect b="b" l="l" r="r" t="t"/>
              <a:pathLst>
                <a:path extrusionOk="0" h="11977" w="19971">
                  <a:moveTo>
                    <a:pt x="1" y="0"/>
                  </a:moveTo>
                  <a:lnTo>
                    <a:pt x="10852" y="11976"/>
                  </a:lnTo>
                  <a:lnTo>
                    <a:pt x="19971" y="11399"/>
                  </a:lnTo>
                  <a:lnTo>
                    <a:pt x="15412" y="28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ge4c781a2f3_0_609"/>
            <p:cNvSpPr/>
            <p:nvPr/>
          </p:nvSpPr>
          <p:spPr>
            <a:xfrm>
              <a:off x="1089200" y="4615850"/>
              <a:ext cx="937725" cy="465850"/>
            </a:xfrm>
            <a:custGeom>
              <a:rect b="b" l="l" r="r" t="t"/>
              <a:pathLst>
                <a:path extrusionOk="0" h="18634" w="37509">
                  <a:moveTo>
                    <a:pt x="0" y="1"/>
                  </a:moveTo>
                  <a:lnTo>
                    <a:pt x="10183" y="10548"/>
                  </a:lnTo>
                  <a:lnTo>
                    <a:pt x="21733" y="14773"/>
                  </a:lnTo>
                  <a:lnTo>
                    <a:pt x="37508" y="18633"/>
                  </a:lnTo>
                  <a:lnTo>
                    <a:pt x="32007" y="10427"/>
                  </a:lnTo>
                  <a:lnTo>
                    <a:pt x="19545" y="34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ge4c781a2f3_0_609"/>
            <p:cNvSpPr/>
            <p:nvPr/>
          </p:nvSpPr>
          <p:spPr>
            <a:xfrm>
              <a:off x="522300" y="4322550"/>
              <a:ext cx="598825" cy="598050"/>
            </a:xfrm>
            <a:custGeom>
              <a:rect b="b" l="l" r="r" t="t"/>
              <a:pathLst>
                <a:path extrusionOk="0" h="23922" w="23953">
                  <a:moveTo>
                    <a:pt x="1" y="0"/>
                  </a:moveTo>
                  <a:lnTo>
                    <a:pt x="7995" y="14803"/>
                  </a:lnTo>
                  <a:lnTo>
                    <a:pt x="23953" y="23921"/>
                  </a:lnTo>
                  <a:lnTo>
                    <a:pt x="23953" y="23921"/>
                  </a:lnTo>
                  <a:lnTo>
                    <a:pt x="14834" y="113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ge4c781a2f3_0_609"/>
            <p:cNvSpPr/>
            <p:nvPr/>
          </p:nvSpPr>
          <p:spPr>
            <a:xfrm>
              <a:off x="238125" y="4270875"/>
              <a:ext cx="2122400" cy="949125"/>
            </a:xfrm>
            <a:custGeom>
              <a:rect b="b" l="l" r="r" t="t"/>
              <a:pathLst>
                <a:path extrusionOk="0" h="37965" w="84896">
                  <a:moveTo>
                    <a:pt x="6809" y="0"/>
                  </a:moveTo>
                  <a:lnTo>
                    <a:pt x="0" y="9696"/>
                  </a:lnTo>
                  <a:lnTo>
                    <a:pt x="0" y="37964"/>
                  </a:lnTo>
                  <a:lnTo>
                    <a:pt x="84895" y="37964"/>
                  </a:lnTo>
                  <a:lnTo>
                    <a:pt x="74044" y="27934"/>
                  </a:lnTo>
                  <a:lnTo>
                    <a:pt x="76324" y="35897"/>
                  </a:lnTo>
                  <a:lnTo>
                    <a:pt x="45563" y="33040"/>
                  </a:lnTo>
                  <a:lnTo>
                    <a:pt x="38724" y="25654"/>
                  </a:lnTo>
                  <a:lnTo>
                    <a:pt x="39302" y="34773"/>
                  </a:lnTo>
                  <a:lnTo>
                    <a:pt x="11946" y="20517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5" name="Google Shape;615;ge4c781a2f3_0_609"/>
          <p:cNvGrpSpPr/>
          <p:nvPr/>
        </p:nvGrpSpPr>
        <p:grpSpPr>
          <a:xfrm flipH="1">
            <a:off x="1485107" y="3723793"/>
            <a:ext cx="6464430" cy="3050947"/>
            <a:chOff x="4147750" y="3013250"/>
            <a:chExt cx="3214375" cy="1443825"/>
          </a:xfrm>
        </p:grpSpPr>
        <p:sp>
          <p:nvSpPr>
            <p:cNvPr id="616" name="Google Shape;616;ge4c781a2f3_0_609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ge4c781a2f3_0_609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ge4c781a2f3_0_609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ge4c781a2f3_0_609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ge4c781a2f3_0_609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ge4c781a2f3_0_609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" name="Google Shape;622;ge4c781a2f3_0_609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623" name="Google Shape;623;ge4c781a2f3_0_609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ge4c781a2f3_0_609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ge4c781a2f3_0_609"/>
          <p:cNvGrpSpPr/>
          <p:nvPr/>
        </p:nvGrpSpPr>
        <p:grpSpPr>
          <a:xfrm>
            <a:off x="6597766" y="3311526"/>
            <a:ext cx="5588822" cy="2820863"/>
            <a:chOff x="1870675" y="3231925"/>
            <a:chExt cx="4531600" cy="2115700"/>
          </a:xfrm>
        </p:grpSpPr>
        <p:sp>
          <p:nvSpPr>
            <p:cNvPr id="626" name="Google Shape;626;ge4c781a2f3_0_609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ge4c781a2f3_0_609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" name="Google Shape;628;ge4c781a2f3_0_609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e4c781a2f3_0_609"/>
          <p:cNvSpPr/>
          <p:nvPr/>
        </p:nvSpPr>
        <p:spPr>
          <a:xfrm>
            <a:off x="4705367" y="-13311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e4c781a2f3_0_609"/>
          <p:cNvSpPr/>
          <p:nvPr/>
        </p:nvSpPr>
        <p:spPr>
          <a:xfrm>
            <a:off x="1519768" y="479167"/>
            <a:ext cx="1636563" cy="596420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1" name="Google Shape;631;ge4c781a2f3_0_609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632" name="Google Shape;632;ge4c781a2f3_0_609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ge4c781a2f3_0_609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4" name="Google Shape;634;ge4c781a2f3_0_609"/>
          <p:cNvSpPr txBox="1"/>
          <p:nvPr>
            <p:ph type="ctrTitle"/>
          </p:nvPr>
        </p:nvSpPr>
        <p:spPr>
          <a:xfrm>
            <a:off x="950967" y="1327933"/>
            <a:ext cx="6129900" cy="2220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6800">
                <a:solidFill>
                  <a:srgbClr val="16343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35" name="Google Shape;635;ge4c781a2f3_0_609"/>
          <p:cNvSpPr txBox="1"/>
          <p:nvPr>
            <p:ph idx="1" type="subTitle"/>
          </p:nvPr>
        </p:nvSpPr>
        <p:spPr>
          <a:xfrm>
            <a:off x="950967" y="3548733"/>
            <a:ext cx="6129900" cy="59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200">
                <a:solidFill>
                  <a:srgbClr val="16343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36" name="Google Shape;636;ge4c781a2f3_0_609"/>
          <p:cNvSpPr txBox="1"/>
          <p:nvPr>
            <p:ph idx="2" type="subTitle"/>
          </p:nvPr>
        </p:nvSpPr>
        <p:spPr>
          <a:xfrm>
            <a:off x="9311033" y="731533"/>
            <a:ext cx="1887900" cy="59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4ac097f15_0_13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8" name="Google Shape;58;ge4ac097f15_0_13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" name="Google Shape;59;ge4ac097f15_0_13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e4ac097f15_0_13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ge4ac097f15_0_13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ge4c781a2f3_0_639"/>
          <p:cNvGrpSpPr/>
          <p:nvPr/>
        </p:nvGrpSpPr>
        <p:grpSpPr>
          <a:xfrm flipH="1">
            <a:off x="4964602" y="3678983"/>
            <a:ext cx="7227522" cy="3178870"/>
            <a:chOff x="4147750" y="3013250"/>
            <a:chExt cx="3214375" cy="1443825"/>
          </a:xfrm>
        </p:grpSpPr>
        <p:sp>
          <p:nvSpPr>
            <p:cNvPr id="639" name="Google Shape;639;ge4c781a2f3_0_639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ge4c781a2f3_0_639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641" name="Google Shape;641;ge4c781a2f3_0_639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ge4c781a2f3_0_639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ge4c781a2f3_0_639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ge4c781a2f3_0_639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5" name="Google Shape;645;ge4c781a2f3_0_639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646" name="Google Shape;646;ge4c781a2f3_0_639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ge4c781a2f3_0_639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ge4c781a2f3_0_639"/>
          <p:cNvSpPr/>
          <p:nvPr/>
        </p:nvSpPr>
        <p:spPr>
          <a:xfrm>
            <a:off x="8478033" y="-1006817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e4c781a2f3_0_639"/>
          <p:cNvSpPr/>
          <p:nvPr/>
        </p:nvSpPr>
        <p:spPr>
          <a:xfrm>
            <a:off x="3563233" y="58870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e4c781a2f3_0_639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1" name="Google Shape;651;ge4c781a2f3_0_639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652" name="Google Shape;652;ge4c781a2f3_0_639"/>
          <p:cNvSpPr txBox="1"/>
          <p:nvPr>
            <p:ph hasCustomPrompt="1"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e4c781a2f3_0_655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rgbClr val="8871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5" name="Google Shape;655;ge4c781a2f3_0_655"/>
          <p:cNvGrpSpPr/>
          <p:nvPr/>
        </p:nvGrpSpPr>
        <p:grpSpPr>
          <a:xfrm>
            <a:off x="8537467" y="595367"/>
            <a:ext cx="1748880" cy="759591"/>
            <a:chOff x="5207050" y="881000"/>
            <a:chExt cx="1053225" cy="457475"/>
          </a:xfrm>
        </p:grpSpPr>
        <p:sp>
          <p:nvSpPr>
            <p:cNvPr id="656" name="Google Shape;656;ge4c781a2f3_0_65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ge4c781a2f3_0_65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ge4c781a2f3_0_65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9" name="Google Shape;659;ge4c781a2f3_0_655"/>
          <p:cNvSpPr txBox="1"/>
          <p:nvPr>
            <p:ph idx="1" type="body"/>
          </p:nvPr>
        </p:nvSpPr>
        <p:spPr>
          <a:xfrm>
            <a:off x="950967" y="1435033"/>
            <a:ext cx="9753300" cy="4697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AutoNum type="arabicPeriod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60" name="Google Shape;660;ge4c781a2f3_0_65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ge4c781a2f3_0_663"/>
          <p:cNvGrpSpPr/>
          <p:nvPr/>
        </p:nvGrpSpPr>
        <p:grpSpPr>
          <a:xfrm flipH="1">
            <a:off x="7166887" y="4235413"/>
            <a:ext cx="5025110" cy="2645181"/>
            <a:chOff x="238125" y="1477525"/>
            <a:chExt cx="3628500" cy="3742475"/>
          </a:xfrm>
        </p:grpSpPr>
        <p:sp>
          <p:nvSpPr>
            <p:cNvPr id="663" name="Google Shape;663;ge4c781a2f3_0_663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ge4c781a2f3_0_663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ge4c781a2f3_0_663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ge4c781a2f3_0_663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ge4c781a2f3_0_663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ge4c781a2f3_0_663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ge4c781a2f3_0_663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0" name="Google Shape;670;ge4c781a2f3_0_663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671" name="Google Shape;671;ge4c781a2f3_0_663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ge4c781a2f3_0_663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ge4c781a2f3_0_663"/>
          <p:cNvSpPr/>
          <p:nvPr/>
        </p:nvSpPr>
        <p:spPr>
          <a:xfrm>
            <a:off x="10531566" y="2549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674" name="Google Shape;674;ge4c781a2f3_0_663"/>
          <p:cNvSpPr txBox="1"/>
          <p:nvPr>
            <p:ph idx="1" type="body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75" name="Google Shape;675;ge4c781a2f3_0_663"/>
          <p:cNvSpPr txBox="1"/>
          <p:nvPr>
            <p:ph idx="2" type="body"/>
          </p:nvPr>
        </p:nvSpPr>
        <p:spPr>
          <a:xfrm>
            <a:off x="6096000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76" name="Google Shape;676;ge4c781a2f3_0_663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4c781a2f3_0_67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Patrick Hand"/>
              <a:buAutoNum type="arabicPeriod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ge4c781a2f3_0_681"/>
          <p:cNvGrpSpPr/>
          <p:nvPr/>
        </p:nvGrpSpPr>
        <p:grpSpPr>
          <a:xfrm>
            <a:off x="4647018" y="2470205"/>
            <a:ext cx="7526828" cy="3924069"/>
            <a:chOff x="3498301" y="1968528"/>
            <a:chExt cx="5645262" cy="2943125"/>
          </a:xfrm>
        </p:grpSpPr>
        <p:sp>
          <p:nvSpPr>
            <p:cNvPr id="681" name="Google Shape;681;ge4c781a2f3_0_681"/>
            <p:cNvSpPr/>
            <p:nvPr/>
          </p:nvSpPr>
          <p:spPr>
            <a:xfrm>
              <a:off x="3955085" y="1968528"/>
              <a:ext cx="4685172" cy="2943125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682" name="Google Shape;682;ge4c781a2f3_0_681"/>
            <p:cNvSpPr/>
            <p:nvPr/>
          </p:nvSpPr>
          <p:spPr>
            <a:xfrm>
              <a:off x="4636900" y="3114452"/>
              <a:ext cx="25" cy="38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ge4c781a2f3_0_681"/>
            <p:cNvSpPr/>
            <p:nvPr/>
          </p:nvSpPr>
          <p:spPr>
            <a:xfrm>
              <a:off x="3498301" y="2816480"/>
              <a:ext cx="3239247" cy="2000304"/>
            </a:xfrm>
            <a:custGeom>
              <a:rect b="b" l="l" r="r" t="t"/>
              <a:pathLst>
                <a:path extrusionOk="0" h="45656" w="112172">
                  <a:moveTo>
                    <a:pt x="111000" y="44526"/>
                  </a:moveTo>
                  <a:cubicBezTo>
                    <a:pt x="110916" y="44630"/>
                    <a:pt x="110854" y="44735"/>
                    <a:pt x="110770" y="44798"/>
                  </a:cubicBezTo>
                  <a:cubicBezTo>
                    <a:pt x="110686" y="44861"/>
                    <a:pt x="110561" y="44944"/>
                    <a:pt x="110477" y="44923"/>
                  </a:cubicBezTo>
                  <a:cubicBezTo>
                    <a:pt x="110247" y="44861"/>
                    <a:pt x="110079" y="44944"/>
                    <a:pt x="109870" y="45028"/>
                  </a:cubicBezTo>
                  <a:cubicBezTo>
                    <a:pt x="109703" y="45112"/>
                    <a:pt x="109473" y="45112"/>
                    <a:pt x="109263" y="45070"/>
                  </a:cubicBezTo>
                  <a:cubicBezTo>
                    <a:pt x="108908" y="45007"/>
                    <a:pt x="108573" y="44902"/>
                    <a:pt x="108217" y="44798"/>
                  </a:cubicBezTo>
                  <a:cubicBezTo>
                    <a:pt x="107966" y="45049"/>
                    <a:pt x="107673" y="45049"/>
                    <a:pt x="107338" y="45028"/>
                  </a:cubicBezTo>
                  <a:cubicBezTo>
                    <a:pt x="106020" y="44923"/>
                    <a:pt x="104702" y="44861"/>
                    <a:pt x="103384" y="44819"/>
                  </a:cubicBezTo>
                  <a:cubicBezTo>
                    <a:pt x="102421" y="44798"/>
                    <a:pt x="101459" y="44777"/>
                    <a:pt x="100496" y="44819"/>
                  </a:cubicBezTo>
                  <a:cubicBezTo>
                    <a:pt x="98927" y="44861"/>
                    <a:pt x="97337" y="44882"/>
                    <a:pt x="95768" y="45112"/>
                  </a:cubicBezTo>
                  <a:cubicBezTo>
                    <a:pt x="95349" y="45174"/>
                    <a:pt x="94952" y="45133"/>
                    <a:pt x="94533" y="45133"/>
                  </a:cubicBezTo>
                  <a:cubicBezTo>
                    <a:pt x="93571" y="45154"/>
                    <a:pt x="92608" y="45154"/>
                    <a:pt x="91646" y="45154"/>
                  </a:cubicBezTo>
                  <a:cubicBezTo>
                    <a:pt x="90725" y="45154"/>
                    <a:pt x="89805" y="45133"/>
                    <a:pt x="88884" y="45112"/>
                  </a:cubicBezTo>
                  <a:cubicBezTo>
                    <a:pt x="88633" y="45112"/>
                    <a:pt x="88361" y="45049"/>
                    <a:pt x="88089" y="45028"/>
                  </a:cubicBezTo>
                  <a:cubicBezTo>
                    <a:pt x="86792" y="45007"/>
                    <a:pt x="85494" y="45007"/>
                    <a:pt x="84176" y="44986"/>
                  </a:cubicBezTo>
                  <a:cubicBezTo>
                    <a:pt x="83967" y="44986"/>
                    <a:pt x="83737" y="44944"/>
                    <a:pt x="83506" y="44965"/>
                  </a:cubicBezTo>
                  <a:cubicBezTo>
                    <a:pt x="82795" y="45007"/>
                    <a:pt x="82063" y="44944"/>
                    <a:pt x="81393" y="45112"/>
                  </a:cubicBezTo>
                  <a:cubicBezTo>
                    <a:pt x="80242" y="45384"/>
                    <a:pt x="79092" y="45279"/>
                    <a:pt x="77941" y="45300"/>
                  </a:cubicBezTo>
                  <a:cubicBezTo>
                    <a:pt x="76978" y="45300"/>
                    <a:pt x="76016" y="45258"/>
                    <a:pt x="75053" y="45216"/>
                  </a:cubicBezTo>
                  <a:cubicBezTo>
                    <a:pt x="73379" y="45154"/>
                    <a:pt x="71706" y="45091"/>
                    <a:pt x="70053" y="45028"/>
                  </a:cubicBezTo>
                  <a:cubicBezTo>
                    <a:pt x="68881" y="44986"/>
                    <a:pt x="67730" y="44965"/>
                    <a:pt x="66558" y="44944"/>
                  </a:cubicBezTo>
                  <a:cubicBezTo>
                    <a:pt x="66433" y="44944"/>
                    <a:pt x="66286" y="44923"/>
                    <a:pt x="66140" y="44882"/>
                  </a:cubicBezTo>
                  <a:cubicBezTo>
                    <a:pt x="65449" y="44672"/>
                    <a:pt x="64717" y="44672"/>
                    <a:pt x="64006" y="44672"/>
                  </a:cubicBezTo>
                  <a:cubicBezTo>
                    <a:pt x="62290" y="44672"/>
                    <a:pt x="60574" y="44672"/>
                    <a:pt x="58858" y="44693"/>
                  </a:cubicBezTo>
                  <a:cubicBezTo>
                    <a:pt x="58001" y="44693"/>
                    <a:pt x="57164" y="44714"/>
                    <a:pt x="56306" y="44735"/>
                  </a:cubicBezTo>
                  <a:cubicBezTo>
                    <a:pt x="55825" y="44735"/>
                    <a:pt x="55322" y="44798"/>
                    <a:pt x="54841" y="44819"/>
                  </a:cubicBezTo>
                  <a:cubicBezTo>
                    <a:pt x="54548" y="44819"/>
                    <a:pt x="54276" y="44798"/>
                    <a:pt x="53983" y="44798"/>
                  </a:cubicBezTo>
                  <a:cubicBezTo>
                    <a:pt x="53648" y="44798"/>
                    <a:pt x="53314" y="44798"/>
                    <a:pt x="52979" y="44798"/>
                  </a:cubicBezTo>
                  <a:cubicBezTo>
                    <a:pt x="51996" y="44840"/>
                    <a:pt x="51012" y="44861"/>
                    <a:pt x="50050" y="44902"/>
                  </a:cubicBezTo>
                  <a:cubicBezTo>
                    <a:pt x="48271" y="44986"/>
                    <a:pt x="46493" y="45112"/>
                    <a:pt x="44714" y="45174"/>
                  </a:cubicBezTo>
                  <a:cubicBezTo>
                    <a:pt x="43814" y="45216"/>
                    <a:pt x="42915" y="45216"/>
                    <a:pt x="42036" y="45195"/>
                  </a:cubicBezTo>
                  <a:cubicBezTo>
                    <a:pt x="41220" y="45174"/>
                    <a:pt x="40404" y="45070"/>
                    <a:pt x="39588" y="45070"/>
                  </a:cubicBezTo>
                  <a:cubicBezTo>
                    <a:pt x="38500" y="45049"/>
                    <a:pt x="37412" y="44902"/>
                    <a:pt x="36324" y="45007"/>
                  </a:cubicBezTo>
                  <a:cubicBezTo>
                    <a:pt x="35926" y="45049"/>
                    <a:pt x="35508" y="45007"/>
                    <a:pt x="35110" y="45028"/>
                  </a:cubicBezTo>
                  <a:cubicBezTo>
                    <a:pt x="34357" y="45028"/>
                    <a:pt x="33625" y="45049"/>
                    <a:pt x="32892" y="45070"/>
                  </a:cubicBezTo>
                  <a:cubicBezTo>
                    <a:pt x="32118" y="45070"/>
                    <a:pt x="31344" y="45091"/>
                    <a:pt x="30570" y="45091"/>
                  </a:cubicBezTo>
                  <a:cubicBezTo>
                    <a:pt x="29293" y="45112"/>
                    <a:pt x="28017" y="45133"/>
                    <a:pt x="26741" y="45154"/>
                  </a:cubicBezTo>
                  <a:cubicBezTo>
                    <a:pt x="25820" y="45154"/>
                    <a:pt x="24899" y="45133"/>
                    <a:pt x="23979" y="45154"/>
                  </a:cubicBezTo>
                  <a:cubicBezTo>
                    <a:pt x="23016" y="45174"/>
                    <a:pt x="22033" y="45258"/>
                    <a:pt x="21070" y="45300"/>
                  </a:cubicBezTo>
                  <a:cubicBezTo>
                    <a:pt x="20380" y="45342"/>
                    <a:pt x="19689" y="45384"/>
                    <a:pt x="18999" y="45446"/>
                  </a:cubicBezTo>
                  <a:cubicBezTo>
                    <a:pt x="18539" y="45467"/>
                    <a:pt x="18078" y="45530"/>
                    <a:pt x="17639" y="45530"/>
                  </a:cubicBezTo>
                  <a:cubicBezTo>
                    <a:pt x="16948" y="45551"/>
                    <a:pt x="16258" y="45551"/>
                    <a:pt x="15568" y="45551"/>
                  </a:cubicBezTo>
                  <a:cubicBezTo>
                    <a:pt x="14835" y="45530"/>
                    <a:pt x="14082" y="45530"/>
                    <a:pt x="13350" y="45488"/>
                  </a:cubicBezTo>
                  <a:cubicBezTo>
                    <a:pt x="13078" y="45488"/>
                    <a:pt x="12806" y="45405"/>
                    <a:pt x="12513" y="45405"/>
                  </a:cubicBezTo>
                  <a:cubicBezTo>
                    <a:pt x="11592" y="45363"/>
                    <a:pt x="10671" y="45342"/>
                    <a:pt x="9772" y="45300"/>
                  </a:cubicBezTo>
                  <a:cubicBezTo>
                    <a:pt x="8495" y="45237"/>
                    <a:pt x="7240" y="45279"/>
                    <a:pt x="5984" y="45342"/>
                  </a:cubicBezTo>
                  <a:cubicBezTo>
                    <a:pt x="4729" y="45426"/>
                    <a:pt x="3474" y="45488"/>
                    <a:pt x="2218" y="45551"/>
                  </a:cubicBezTo>
                  <a:cubicBezTo>
                    <a:pt x="1842" y="45572"/>
                    <a:pt x="1465" y="45593"/>
                    <a:pt x="1067" y="45614"/>
                  </a:cubicBezTo>
                  <a:cubicBezTo>
                    <a:pt x="607" y="45656"/>
                    <a:pt x="335" y="45426"/>
                    <a:pt x="147" y="45007"/>
                  </a:cubicBezTo>
                  <a:cubicBezTo>
                    <a:pt x="0" y="44672"/>
                    <a:pt x="84" y="44379"/>
                    <a:pt x="398" y="44170"/>
                  </a:cubicBezTo>
                  <a:cubicBezTo>
                    <a:pt x="461" y="44128"/>
                    <a:pt x="523" y="44107"/>
                    <a:pt x="628" y="44065"/>
                  </a:cubicBezTo>
                  <a:cubicBezTo>
                    <a:pt x="607" y="43919"/>
                    <a:pt x="565" y="43752"/>
                    <a:pt x="544" y="43584"/>
                  </a:cubicBezTo>
                  <a:cubicBezTo>
                    <a:pt x="461" y="43124"/>
                    <a:pt x="565" y="42936"/>
                    <a:pt x="1005" y="42768"/>
                  </a:cubicBezTo>
                  <a:cubicBezTo>
                    <a:pt x="1088" y="42726"/>
                    <a:pt x="1193" y="42685"/>
                    <a:pt x="1277" y="42643"/>
                  </a:cubicBezTo>
                  <a:cubicBezTo>
                    <a:pt x="2532" y="41806"/>
                    <a:pt x="3788" y="40969"/>
                    <a:pt x="4771" y="39755"/>
                  </a:cubicBezTo>
                  <a:cubicBezTo>
                    <a:pt x="4855" y="39630"/>
                    <a:pt x="4938" y="39504"/>
                    <a:pt x="5022" y="39379"/>
                  </a:cubicBezTo>
                  <a:cubicBezTo>
                    <a:pt x="5148" y="39211"/>
                    <a:pt x="5231" y="39002"/>
                    <a:pt x="5357" y="38835"/>
                  </a:cubicBezTo>
                  <a:cubicBezTo>
                    <a:pt x="5754" y="38311"/>
                    <a:pt x="5754" y="38311"/>
                    <a:pt x="6382" y="38521"/>
                  </a:cubicBezTo>
                  <a:cubicBezTo>
                    <a:pt x="6633" y="38625"/>
                    <a:pt x="6717" y="38584"/>
                    <a:pt x="6842" y="38332"/>
                  </a:cubicBezTo>
                  <a:cubicBezTo>
                    <a:pt x="7031" y="37956"/>
                    <a:pt x="7073" y="37935"/>
                    <a:pt x="7449" y="37998"/>
                  </a:cubicBezTo>
                  <a:cubicBezTo>
                    <a:pt x="7679" y="38039"/>
                    <a:pt x="7909" y="38081"/>
                    <a:pt x="8119" y="38081"/>
                  </a:cubicBezTo>
                  <a:cubicBezTo>
                    <a:pt x="8851" y="38123"/>
                    <a:pt x="9562" y="38144"/>
                    <a:pt x="10295" y="38165"/>
                  </a:cubicBezTo>
                  <a:cubicBezTo>
                    <a:pt x="10567" y="38186"/>
                    <a:pt x="10776" y="38081"/>
                    <a:pt x="10922" y="37830"/>
                  </a:cubicBezTo>
                  <a:cubicBezTo>
                    <a:pt x="11132" y="37433"/>
                    <a:pt x="11404" y="37056"/>
                    <a:pt x="11634" y="36679"/>
                  </a:cubicBezTo>
                  <a:cubicBezTo>
                    <a:pt x="11759" y="36512"/>
                    <a:pt x="11885" y="36345"/>
                    <a:pt x="12115" y="36282"/>
                  </a:cubicBezTo>
                  <a:cubicBezTo>
                    <a:pt x="12220" y="36261"/>
                    <a:pt x="12303" y="36177"/>
                    <a:pt x="12366" y="36094"/>
                  </a:cubicBezTo>
                  <a:cubicBezTo>
                    <a:pt x="13266" y="34817"/>
                    <a:pt x="14375" y="33750"/>
                    <a:pt x="15505" y="32683"/>
                  </a:cubicBezTo>
                  <a:cubicBezTo>
                    <a:pt x="16467" y="31762"/>
                    <a:pt x="17472" y="30884"/>
                    <a:pt x="18497" y="30026"/>
                  </a:cubicBezTo>
                  <a:cubicBezTo>
                    <a:pt x="19041" y="29545"/>
                    <a:pt x="19669" y="29126"/>
                    <a:pt x="20254" y="28708"/>
                  </a:cubicBezTo>
                  <a:cubicBezTo>
                    <a:pt x="20882" y="28289"/>
                    <a:pt x="21614" y="28373"/>
                    <a:pt x="22326" y="28373"/>
                  </a:cubicBezTo>
                  <a:cubicBezTo>
                    <a:pt x="22661" y="28624"/>
                    <a:pt x="22974" y="28645"/>
                    <a:pt x="23267" y="28310"/>
                  </a:cubicBezTo>
                  <a:cubicBezTo>
                    <a:pt x="23351" y="28226"/>
                    <a:pt x="23581" y="28226"/>
                    <a:pt x="23728" y="28268"/>
                  </a:cubicBezTo>
                  <a:cubicBezTo>
                    <a:pt x="23958" y="28352"/>
                    <a:pt x="24125" y="28289"/>
                    <a:pt x="24314" y="28184"/>
                  </a:cubicBezTo>
                  <a:cubicBezTo>
                    <a:pt x="24586" y="28038"/>
                    <a:pt x="24879" y="27912"/>
                    <a:pt x="25151" y="27745"/>
                  </a:cubicBezTo>
                  <a:cubicBezTo>
                    <a:pt x="25883" y="27306"/>
                    <a:pt x="26678" y="27180"/>
                    <a:pt x="27515" y="27243"/>
                  </a:cubicBezTo>
                  <a:cubicBezTo>
                    <a:pt x="28059" y="27285"/>
                    <a:pt x="28561" y="27117"/>
                    <a:pt x="28959" y="26783"/>
                  </a:cubicBezTo>
                  <a:cubicBezTo>
                    <a:pt x="29377" y="26427"/>
                    <a:pt x="29775" y="26050"/>
                    <a:pt x="30089" y="25632"/>
                  </a:cubicBezTo>
                  <a:cubicBezTo>
                    <a:pt x="31072" y="24418"/>
                    <a:pt x="31993" y="23163"/>
                    <a:pt x="32955" y="21949"/>
                  </a:cubicBezTo>
                  <a:cubicBezTo>
                    <a:pt x="33708" y="20987"/>
                    <a:pt x="34399" y="20024"/>
                    <a:pt x="35089" y="19041"/>
                  </a:cubicBezTo>
                  <a:cubicBezTo>
                    <a:pt x="35780" y="18037"/>
                    <a:pt x="36533" y="17095"/>
                    <a:pt x="37286" y="16153"/>
                  </a:cubicBezTo>
                  <a:cubicBezTo>
                    <a:pt x="37600" y="15777"/>
                    <a:pt x="37977" y="15463"/>
                    <a:pt x="38332" y="15107"/>
                  </a:cubicBezTo>
                  <a:cubicBezTo>
                    <a:pt x="38500" y="14940"/>
                    <a:pt x="38646" y="14752"/>
                    <a:pt x="38835" y="14605"/>
                  </a:cubicBezTo>
                  <a:cubicBezTo>
                    <a:pt x="39337" y="14145"/>
                    <a:pt x="39441" y="14145"/>
                    <a:pt x="40027" y="14479"/>
                  </a:cubicBezTo>
                  <a:cubicBezTo>
                    <a:pt x="40257" y="14605"/>
                    <a:pt x="40508" y="14710"/>
                    <a:pt x="40550" y="15024"/>
                  </a:cubicBezTo>
                  <a:cubicBezTo>
                    <a:pt x="40571" y="15086"/>
                    <a:pt x="40613" y="15128"/>
                    <a:pt x="40676" y="15149"/>
                  </a:cubicBezTo>
                  <a:cubicBezTo>
                    <a:pt x="41220" y="15609"/>
                    <a:pt x="41785" y="16028"/>
                    <a:pt x="42475" y="16216"/>
                  </a:cubicBezTo>
                  <a:cubicBezTo>
                    <a:pt x="42873" y="16342"/>
                    <a:pt x="43208" y="16279"/>
                    <a:pt x="43542" y="16049"/>
                  </a:cubicBezTo>
                  <a:cubicBezTo>
                    <a:pt x="43961" y="15756"/>
                    <a:pt x="44379" y="15442"/>
                    <a:pt x="44798" y="15128"/>
                  </a:cubicBezTo>
                  <a:cubicBezTo>
                    <a:pt x="45216" y="14835"/>
                    <a:pt x="45677" y="14647"/>
                    <a:pt x="46200" y="14689"/>
                  </a:cubicBezTo>
                  <a:cubicBezTo>
                    <a:pt x="46869" y="14731"/>
                    <a:pt x="47392" y="14459"/>
                    <a:pt x="47811" y="13915"/>
                  </a:cubicBezTo>
                  <a:cubicBezTo>
                    <a:pt x="48459" y="13078"/>
                    <a:pt x="49045" y="12199"/>
                    <a:pt x="49547" y="11257"/>
                  </a:cubicBezTo>
                  <a:cubicBezTo>
                    <a:pt x="49966" y="10462"/>
                    <a:pt x="50405" y="9688"/>
                    <a:pt x="50866" y="8935"/>
                  </a:cubicBezTo>
                  <a:cubicBezTo>
                    <a:pt x="51640" y="7617"/>
                    <a:pt x="52205" y="6215"/>
                    <a:pt x="52707" y="4771"/>
                  </a:cubicBezTo>
                  <a:cubicBezTo>
                    <a:pt x="53063" y="3808"/>
                    <a:pt x="53502" y="2867"/>
                    <a:pt x="53983" y="1967"/>
                  </a:cubicBezTo>
                  <a:cubicBezTo>
                    <a:pt x="54004" y="1925"/>
                    <a:pt x="54025" y="1904"/>
                    <a:pt x="54025" y="1883"/>
                  </a:cubicBezTo>
                  <a:cubicBezTo>
                    <a:pt x="54360" y="1235"/>
                    <a:pt x="54716" y="963"/>
                    <a:pt x="55113" y="544"/>
                  </a:cubicBezTo>
                  <a:cubicBezTo>
                    <a:pt x="55657" y="0"/>
                    <a:pt x="56389" y="147"/>
                    <a:pt x="56871" y="586"/>
                  </a:cubicBezTo>
                  <a:cubicBezTo>
                    <a:pt x="56996" y="670"/>
                    <a:pt x="57101" y="795"/>
                    <a:pt x="57206" y="900"/>
                  </a:cubicBezTo>
                  <a:cubicBezTo>
                    <a:pt x="57750" y="1549"/>
                    <a:pt x="58294" y="2176"/>
                    <a:pt x="58838" y="2804"/>
                  </a:cubicBezTo>
                  <a:cubicBezTo>
                    <a:pt x="59172" y="3223"/>
                    <a:pt x="59486" y="3641"/>
                    <a:pt x="59737" y="4122"/>
                  </a:cubicBezTo>
                  <a:cubicBezTo>
                    <a:pt x="60009" y="4666"/>
                    <a:pt x="60365" y="5148"/>
                    <a:pt x="60679" y="5650"/>
                  </a:cubicBezTo>
                  <a:cubicBezTo>
                    <a:pt x="61035" y="6173"/>
                    <a:pt x="61327" y="6738"/>
                    <a:pt x="61558" y="7345"/>
                  </a:cubicBezTo>
                  <a:cubicBezTo>
                    <a:pt x="61641" y="7575"/>
                    <a:pt x="61767" y="7805"/>
                    <a:pt x="61871" y="8035"/>
                  </a:cubicBezTo>
                  <a:cubicBezTo>
                    <a:pt x="62018" y="8307"/>
                    <a:pt x="62123" y="8349"/>
                    <a:pt x="62415" y="8307"/>
                  </a:cubicBezTo>
                  <a:cubicBezTo>
                    <a:pt x="62625" y="8265"/>
                    <a:pt x="62813" y="8202"/>
                    <a:pt x="63001" y="8181"/>
                  </a:cubicBezTo>
                  <a:cubicBezTo>
                    <a:pt x="63901" y="8119"/>
                    <a:pt x="64738" y="8181"/>
                    <a:pt x="65554" y="8642"/>
                  </a:cubicBezTo>
                  <a:cubicBezTo>
                    <a:pt x="65910" y="8851"/>
                    <a:pt x="66182" y="9060"/>
                    <a:pt x="66370" y="9437"/>
                  </a:cubicBezTo>
                  <a:cubicBezTo>
                    <a:pt x="66684" y="10002"/>
                    <a:pt x="67102" y="10525"/>
                    <a:pt x="67374" y="11111"/>
                  </a:cubicBezTo>
                  <a:cubicBezTo>
                    <a:pt x="67625" y="11613"/>
                    <a:pt x="67897" y="12115"/>
                    <a:pt x="68232" y="12575"/>
                  </a:cubicBezTo>
                  <a:cubicBezTo>
                    <a:pt x="68525" y="12994"/>
                    <a:pt x="68860" y="13371"/>
                    <a:pt x="69195" y="13747"/>
                  </a:cubicBezTo>
                  <a:cubicBezTo>
                    <a:pt x="69278" y="13852"/>
                    <a:pt x="69362" y="13935"/>
                    <a:pt x="69446" y="14040"/>
                  </a:cubicBezTo>
                  <a:cubicBezTo>
                    <a:pt x="69613" y="14249"/>
                    <a:pt x="69760" y="14396"/>
                    <a:pt x="70074" y="14333"/>
                  </a:cubicBezTo>
                  <a:cubicBezTo>
                    <a:pt x="70450" y="14270"/>
                    <a:pt x="70869" y="14584"/>
                    <a:pt x="70952" y="14982"/>
                  </a:cubicBezTo>
                  <a:cubicBezTo>
                    <a:pt x="71015" y="15149"/>
                    <a:pt x="71099" y="15233"/>
                    <a:pt x="71266" y="15275"/>
                  </a:cubicBezTo>
                  <a:cubicBezTo>
                    <a:pt x="71685" y="15421"/>
                    <a:pt x="72124" y="15400"/>
                    <a:pt x="72563" y="15316"/>
                  </a:cubicBezTo>
                  <a:cubicBezTo>
                    <a:pt x="73107" y="15191"/>
                    <a:pt x="73631" y="15233"/>
                    <a:pt x="74154" y="15442"/>
                  </a:cubicBezTo>
                  <a:cubicBezTo>
                    <a:pt x="74363" y="15526"/>
                    <a:pt x="74593" y="15651"/>
                    <a:pt x="74719" y="15819"/>
                  </a:cubicBezTo>
                  <a:cubicBezTo>
                    <a:pt x="74949" y="16112"/>
                    <a:pt x="75158" y="16446"/>
                    <a:pt x="75325" y="16802"/>
                  </a:cubicBezTo>
                  <a:cubicBezTo>
                    <a:pt x="75723" y="17723"/>
                    <a:pt x="76288" y="18560"/>
                    <a:pt x="76874" y="19376"/>
                  </a:cubicBezTo>
                  <a:cubicBezTo>
                    <a:pt x="77753" y="20631"/>
                    <a:pt x="78673" y="21845"/>
                    <a:pt x="79552" y="23100"/>
                  </a:cubicBezTo>
                  <a:cubicBezTo>
                    <a:pt x="79866" y="23539"/>
                    <a:pt x="80075" y="24063"/>
                    <a:pt x="80326" y="24544"/>
                  </a:cubicBezTo>
                  <a:cubicBezTo>
                    <a:pt x="80514" y="24899"/>
                    <a:pt x="80786" y="25130"/>
                    <a:pt x="81142" y="25360"/>
                  </a:cubicBezTo>
                  <a:cubicBezTo>
                    <a:pt x="81665" y="25674"/>
                    <a:pt x="82063" y="25590"/>
                    <a:pt x="82502" y="25318"/>
                  </a:cubicBezTo>
                  <a:cubicBezTo>
                    <a:pt x="82942" y="25046"/>
                    <a:pt x="83402" y="24899"/>
                    <a:pt x="83925" y="25004"/>
                  </a:cubicBezTo>
                  <a:cubicBezTo>
                    <a:pt x="84218" y="25046"/>
                    <a:pt x="84469" y="25151"/>
                    <a:pt x="84678" y="25360"/>
                  </a:cubicBezTo>
                  <a:cubicBezTo>
                    <a:pt x="84992" y="25715"/>
                    <a:pt x="85327" y="26071"/>
                    <a:pt x="85662" y="26427"/>
                  </a:cubicBezTo>
                  <a:cubicBezTo>
                    <a:pt x="85724" y="26490"/>
                    <a:pt x="85787" y="26552"/>
                    <a:pt x="85871" y="26636"/>
                  </a:cubicBezTo>
                  <a:cubicBezTo>
                    <a:pt x="86624" y="27515"/>
                    <a:pt x="87461" y="27327"/>
                    <a:pt x="88277" y="26866"/>
                  </a:cubicBezTo>
                  <a:cubicBezTo>
                    <a:pt x="89051" y="26448"/>
                    <a:pt x="89888" y="26239"/>
                    <a:pt x="90767" y="26427"/>
                  </a:cubicBezTo>
                  <a:cubicBezTo>
                    <a:pt x="91123" y="26490"/>
                    <a:pt x="91478" y="26741"/>
                    <a:pt x="91750" y="26971"/>
                  </a:cubicBezTo>
                  <a:cubicBezTo>
                    <a:pt x="92315" y="27494"/>
                    <a:pt x="92713" y="28122"/>
                    <a:pt x="93069" y="28791"/>
                  </a:cubicBezTo>
                  <a:cubicBezTo>
                    <a:pt x="93487" y="29545"/>
                    <a:pt x="93906" y="30298"/>
                    <a:pt x="94324" y="31051"/>
                  </a:cubicBezTo>
                  <a:cubicBezTo>
                    <a:pt x="94450" y="31239"/>
                    <a:pt x="94617" y="31386"/>
                    <a:pt x="94763" y="31574"/>
                  </a:cubicBezTo>
                  <a:cubicBezTo>
                    <a:pt x="94973" y="31846"/>
                    <a:pt x="95245" y="32118"/>
                    <a:pt x="95391" y="32411"/>
                  </a:cubicBezTo>
                  <a:cubicBezTo>
                    <a:pt x="95810" y="33206"/>
                    <a:pt x="96479" y="33687"/>
                    <a:pt x="97191" y="34169"/>
                  </a:cubicBezTo>
                  <a:cubicBezTo>
                    <a:pt x="97902" y="34629"/>
                    <a:pt x="98571" y="35131"/>
                    <a:pt x="99136" y="35780"/>
                  </a:cubicBezTo>
                  <a:cubicBezTo>
                    <a:pt x="99388" y="36073"/>
                    <a:pt x="99513" y="36428"/>
                    <a:pt x="99785" y="36659"/>
                  </a:cubicBezTo>
                  <a:cubicBezTo>
                    <a:pt x="100141" y="36993"/>
                    <a:pt x="100517" y="37286"/>
                    <a:pt x="100915" y="37537"/>
                  </a:cubicBezTo>
                  <a:cubicBezTo>
                    <a:pt x="101229" y="37726"/>
                    <a:pt x="101459" y="37956"/>
                    <a:pt x="101605" y="38270"/>
                  </a:cubicBezTo>
                  <a:cubicBezTo>
                    <a:pt x="101794" y="38667"/>
                    <a:pt x="102003" y="39065"/>
                    <a:pt x="102212" y="39441"/>
                  </a:cubicBezTo>
                  <a:cubicBezTo>
                    <a:pt x="102275" y="39546"/>
                    <a:pt x="102380" y="39672"/>
                    <a:pt x="102505" y="39713"/>
                  </a:cubicBezTo>
                  <a:cubicBezTo>
                    <a:pt x="102924" y="39923"/>
                    <a:pt x="103279" y="40195"/>
                    <a:pt x="103551" y="40571"/>
                  </a:cubicBezTo>
                  <a:cubicBezTo>
                    <a:pt x="103719" y="40801"/>
                    <a:pt x="103886" y="40864"/>
                    <a:pt x="104158" y="40822"/>
                  </a:cubicBezTo>
                  <a:cubicBezTo>
                    <a:pt x="104639" y="40739"/>
                    <a:pt x="104807" y="40843"/>
                    <a:pt x="104995" y="41324"/>
                  </a:cubicBezTo>
                  <a:cubicBezTo>
                    <a:pt x="105058" y="41534"/>
                    <a:pt x="105246" y="41534"/>
                    <a:pt x="105414" y="41576"/>
                  </a:cubicBezTo>
                  <a:cubicBezTo>
                    <a:pt x="105874" y="41680"/>
                    <a:pt x="106334" y="41785"/>
                    <a:pt x="106774" y="41910"/>
                  </a:cubicBezTo>
                  <a:cubicBezTo>
                    <a:pt x="107087" y="41973"/>
                    <a:pt x="107318" y="42203"/>
                    <a:pt x="107401" y="42496"/>
                  </a:cubicBezTo>
                  <a:cubicBezTo>
                    <a:pt x="107569" y="42998"/>
                    <a:pt x="107987" y="43082"/>
                    <a:pt x="108427" y="43166"/>
                  </a:cubicBezTo>
                  <a:cubicBezTo>
                    <a:pt x="108678" y="43208"/>
                    <a:pt x="108929" y="43229"/>
                    <a:pt x="109180" y="43249"/>
                  </a:cubicBezTo>
                  <a:cubicBezTo>
                    <a:pt x="109828" y="43333"/>
                    <a:pt x="110456" y="43438"/>
                    <a:pt x="111105" y="43333"/>
                  </a:cubicBezTo>
                  <a:cubicBezTo>
                    <a:pt x="111691" y="43249"/>
                    <a:pt x="112172" y="43877"/>
                    <a:pt x="111942" y="44400"/>
                  </a:cubicBezTo>
                  <a:cubicBezTo>
                    <a:pt x="111795" y="44714"/>
                    <a:pt x="111586" y="44798"/>
                    <a:pt x="111251" y="44672"/>
                  </a:cubicBezTo>
                  <a:cubicBezTo>
                    <a:pt x="111188" y="44630"/>
                    <a:pt x="111147" y="44589"/>
                    <a:pt x="111000" y="445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ge4c781a2f3_0_681"/>
            <p:cNvSpPr/>
            <p:nvPr/>
          </p:nvSpPr>
          <p:spPr>
            <a:xfrm>
              <a:off x="5727269" y="2871465"/>
              <a:ext cx="3407834" cy="2000347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ge4c781a2f3_0_681"/>
            <p:cNvSpPr/>
            <p:nvPr/>
          </p:nvSpPr>
          <p:spPr>
            <a:xfrm>
              <a:off x="7556860" y="3297765"/>
              <a:ext cx="273123" cy="627045"/>
            </a:xfrm>
            <a:custGeom>
              <a:rect b="b" l="l" r="r" t="t"/>
              <a:pathLst>
                <a:path extrusionOk="0" h="14312" w="9458">
                  <a:moveTo>
                    <a:pt x="0" y="14312"/>
                  </a:moveTo>
                  <a:cubicBezTo>
                    <a:pt x="733" y="13831"/>
                    <a:pt x="1402" y="13433"/>
                    <a:pt x="2030" y="12994"/>
                  </a:cubicBezTo>
                  <a:cubicBezTo>
                    <a:pt x="2846" y="12429"/>
                    <a:pt x="3557" y="11738"/>
                    <a:pt x="4436" y="11257"/>
                  </a:cubicBezTo>
                  <a:cubicBezTo>
                    <a:pt x="4750" y="11069"/>
                    <a:pt x="5022" y="10818"/>
                    <a:pt x="5294" y="10567"/>
                  </a:cubicBezTo>
                  <a:cubicBezTo>
                    <a:pt x="5419" y="10462"/>
                    <a:pt x="5482" y="10295"/>
                    <a:pt x="5587" y="10169"/>
                  </a:cubicBezTo>
                  <a:cubicBezTo>
                    <a:pt x="5671" y="10023"/>
                    <a:pt x="5712" y="9834"/>
                    <a:pt x="5838" y="9730"/>
                  </a:cubicBezTo>
                  <a:cubicBezTo>
                    <a:pt x="6026" y="9583"/>
                    <a:pt x="6026" y="9437"/>
                    <a:pt x="5943" y="9207"/>
                  </a:cubicBezTo>
                  <a:cubicBezTo>
                    <a:pt x="5796" y="8788"/>
                    <a:pt x="5880" y="8558"/>
                    <a:pt x="6277" y="8286"/>
                  </a:cubicBezTo>
                  <a:cubicBezTo>
                    <a:pt x="6424" y="8202"/>
                    <a:pt x="6570" y="8098"/>
                    <a:pt x="6717" y="8014"/>
                  </a:cubicBezTo>
                  <a:cubicBezTo>
                    <a:pt x="6947" y="7847"/>
                    <a:pt x="7114" y="7658"/>
                    <a:pt x="7114" y="7344"/>
                  </a:cubicBezTo>
                  <a:cubicBezTo>
                    <a:pt x="7114" y="7219"/>
                    <a:pt x="7219" y="7093"/>
                    <a:pt x="7282" y="6968"/>
                  </a:cubicBezTo>
                  <a:cubicBezTo>
                    <a:pt x="7324" y="6842"/>
                    <a:pt x="7407" y="6717"/>
                    <a:pt x="7428" y="6570"/>
                  </a:cubicBezTo>
                  <a:cubicBezTo>
                    <a:pt x="7449" y="6361"/>
                    <a:pt x="7575" y="6194"/>
                    <a:pt x="7721" y="6026"/>
                  </a:cubicBezTo>
                  <a:cubicBezTo>
                    <a:pt x="8223" y="5482"/>
                    <a:pt x="8704" y="4917"/>
                    <a:pt x="9228" y="4373"/>
                  </a:cubicBezTo>
                  <a:cubicBezTo>
                    <a:pt x="9458" y="4122"/>
                    <a:pt x="9458" y="3892"/>
                    <a:pt x="9353" y="3599"/>
                  </a:cubicBezTo>
                  <a:cubicBezTo>
                    <a:pt x="9081" y="2930"/>
                    <a:pt x="8893" y="2239"/>
                    <a:pt x="8642" y="1570"/>
                  </a:cubicBezTo>
                  <a:cubicBezTo>
                    <a:pt x="8600" y="1444"/>
                    <a:pt x="8495" y="1339"/>
                    <a:pt x="8391" y="1235"/>
                  </a:cubicBezTo>
                  <a:cubicBezTo>
                    <a:pt x="8119" y="921"/>
                    <a:pt x="7784" y="649"/>
                    <a:pt x="7533" y="314"/>
                  </a:cubicBezTo>
                  <a:cubicBezTo>
                    <a:pt x="7365" y="84"/>
                    <a:pt x="7198" y="0"/>
                    <a:pt x="6968" y="63"/>
                  </a:cubicBezTo>
                  <a:cubicBezTo>
                    <a:pt x="6549" y="189"/>
                    <a:pt x="6110" y="293"/>
                    <a:pt x="5712" y="419"/>
                  </a:cubicBezTo>
                  <a:cubicBezTo>
                    <a:pt x="5419" y="523"/>
                    <a:pt x="5294" y="816"/>
                    <a:pt x="5336" y="1109"/>
                  </a:cubicBezTo>
                  <a:cubicBezTo>
                    <a:pt x="5378" y="1486"/>
                    <a:pt x="5419" y="1862"/>
                    <a:pt x="5461" y="2260"/>
                  </a:cubicBezTo>
                  <a:cubicBezTo>
                    <a:pt x="5503" y="2699"/>
                    <a:pt x="5503" y="3160"/>
                    <a:pt x="5566" y="3599"/>
                  </a:cubicBezTo>
                  <a:cubicBezTo>
                    <a:pt x="5608" y="3997"/>
                    <a:pt x="5566" y="4164"/>
                    <a:pt x="5189" y="4311"/>
                  </a:cubicBezTo>
                  <a:cubicBezTo>
                    <a:pt x="4415" y="4603"/>
                    <a:pt x="3746" y="5127"/>
                    <a:pt x="3097" y="5650"/>
                  </a:cubicBezTo>
                  <a:cubicBezTo>
                    <a:pt x="2804" y="5901"/>
                    <a:pt x="2511" y="6173"/>
                    <a:pt x="2406" y="6591"/>
                  </a:cubicBezTo>
                  <a:cubicBezTo>
                    <a:pt x="2239" y="7303"/>
                    <a:pt x="1800" y="7972"/>
                    <a:pt x="2030" y="8767"/>
                  </a:cubicBezTo>
                  <a:cubicBezTo>
                    <a:pt x="2051" y="8830"/>
                    <a:pt x="2030" y="8893"/>
                    <a:pt x="2030" y="8976"/>
                  </a:cubicBezTo>
                  <a:cubicBezTo>
                    <a:pt x="2030" y="9165"/>
                    <a:pt x="1967" y="9290"/>
                    <a:pt x="1800" y="9395"/>
                  </a:cubicBezTo>
                  <a:cubicBezTo>
                    <a:pt x="1486" y="9604"/>
                    <a:pt x="1486" y="9625"/>
                    <a:pt x="1632" y="9960"/>
                  </a:cubicBezTo>
                  <a:cubicBezTo>
                    <a:pt x="1758" y="10190"/>
                    <a:pt x="1716" y="10378"/>
                    <a:pt x="1549" y="10588"/>
                  </a:cubicBezTo>
                  <a:cubicBezTo>
                    <a:pt x="1423" y="10734"/>
                    <a:pt x="1298" y="10881"/>
                    <a:pt x="1214" y="11069"/>
                  </a:cubicBezTo>
                  <a:cubicBezTo>
                    <a:pt x="921" y="11634"/>
                    <a:pt x="628" y="12199"/>
                    <a:pt x="377" y="12764"/>
                  </a:cubicBezTo>
                  <a:cubicBezTo>
                    <a:pt x="168" y="13224"/>
                    <a:pt x="0" y="13684"/>
                    <a:pt x="0" y="143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ge4c781a2f3_0_681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ge4c781a2f3_0_681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ge4c781a2f3_0_681"/>
            <p:cNvSpPr/>
            <p:nvPr/>
          </p:nvSpPr>
          <p:spPr>
            <a:xfrm>
              <a:off x="7508519" y="2879746"/>
              <a:ext cx="224205" cy="625204"/>
            </a:xfrm>
            <a:custGeom>
              <a:rect b="b" l="l" r="r" t="t"/>
              <a:pathLst>
                <a:path extrusionOk="0" h="14270" w="7764">
                  <a:moveTo>
                    <a:pt x="0" y="0"/>
                  </a:moveTo>
                  <a:cubicBezTo>
                    <a:pt x="963" y="188"/>
                    <a:pt x="1528" y="2804"/>
                    <a:pt x="1674" y="3578"/>
                  </a:cubicBezTo>
                  <a:cubicBezTo>
                    <a:pt x="1779" y="4122"/>
                    <a:pt x="1842" y="4771"/>
                    <a:pt x="2009" y="5294"/>
                  </a:cubicBezTo>
                  <a:cubicBezTo>
                    <a:pt x="2156" y="5712"/>
                    <a:pt x="2448" y="6047"/>
                    <a:pt x="2679" y="6445"/>
                  </a:cubicBezTo>
                  <a:cubicBezTo>
                    <a:pt x="3432" y="7742"/>
                    <a:pt x="4415" y="8976"/>
                    <a:pt x="5106" y="10315"/>
                  </a:cubicBezTo>
                  <a:cubicBezTo>
                    <a:pt x="5692" y="11487"/>
                    <a:pt x="5817" y="12910"/>
                    <a:pt x="5901" y="14207"/>
                  </a:cubicBezTo>
                  <a:cubicBezTo>
                    <a:pt x="6361" y="14270"/>
                    <a:pt x="7345" y="14082"/>
                    <a:pt x="7449" y="13705"/>
                  </a:cubicBezTo>
                  <a:cubicBezTo>
                    <a:pt x="7596" y="13119"/>
                    <a:pt x="7491" y="12094"/>
                    <a:pt x="7470" y="11508"/>
                  </a:cubicBezTo>
                  <a:cubicBezTo>
                    <a:pt x="7449" y="10964"/>
                    <a:pt x="7575" y="10985"/>
                    <a:pt x="7637" y="10441"/>
                  </a:cubicBezTo>
                  <a:cubicBezTo>
                    <a:pt x="7763" y="9709"/>
                    <a:pt x="7114" y="8893"/>
                    <a:pt x="6612" y="8286"/>
                  </a:cubicBezTo>
                  <a:cubicBezTo>
                    <a:pt x="5733" y="7198"/>
                    <a:pt x="5294" y="6089"/>
                    <a:pt x="4624" y="4854"/>
                  </a:cubicBezTo>
                  <a:cubicBezTo>
                    <a:pt x="4018" y="3766"/>
                    <a:pt x="3348" y="2511"/>
                    <a:pt x="2553" y="1653"/>
                  </a:cubicBezTo>
                  <a:cubicBezTo>
                    <a:pt x="2281" y="1339"/>
                    <a:pt x="1988" y="963"/>
                    <a:pt x="1674" y="670"/>
                  </a:cubicBezTo>
                  <a:cubicBezTo>
                    <a:pt x="1256" y="272"/>
                    <a:pt x="1088" y="230"/>
                    <a:pt x="733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ge4c781a2f3_0_681"/>
            <p:cNvSpPr/>
            <p:nvPr/>
          </p:nvSpPr>
          <p:spPr>
            <a:xfrm>
              <a:off x="8037209" y="3547105"/>
              <a:ext cx="444136" cy="850751"/>
            </a:xfrm>
            <a:custGeom>
              <a:rect b="b" l="l" r="r" t="t"/>
              <a:pathLst>
                <a:path extrusionOk="0" h="19418" w="15380">
                  <a:moveTo>
                    <a:pt x="1" y="0"/>
                  </a:moveTo>
                  <a:cubicBezTo>
                    <a:pt x="1277" y="2051"/>
                    <a:pt x="2700" y="3913"/>
                    <a:pt x="3599" y="6110"/>
                  </a:cubicBezTo>
                  <a:cubicBezTo>
                    <a:pt x="3850" y="6696"/>
                    <a:pt x="4353" y="7575"/>
                    <a:pt x="4436" y="8140"/>
                  </a:cubicBezTo>
                  <a:cubicBezTo>
                    <a:pt x="4562" y="8998"/>
                    <a:pt x="4060" y="9960"/>
                    <a:pt x="4102" y="10776"/>
                  </a:cubicBezTo>
                  <a:cubicBezTo>
                    <a:pt x="4185" y="12262"/>
                    <a:pt x="6152" y="12534"/>
                    <a:pt x="6884" y="13664"/>
                  </a:cubicBezTo>
                  <a:cubicBezTo>
                    <a:pt x="7094" y="13977"/>
                    <a:pt x="7156" y="14731"/>
                    <a:pt x="7324" y="15128"/>
                  </a:cubicBezTo>
                  <a:cubicBezTo>
                    <a:pt x="7512" y="15609"/>
                    <a:pt x="7700" y="16070"/>
                    <a:pt x="7931" y="16509"/>
                  </a:cubicBezTo>
                  <a:cubicBezTo>
                    <a:pt x="8244" y="17137"/>
                    <a:pt x="8663" y="18769"/>
                    <a:pt x="8830" y="19418"/>
                  </a:cubicBezTo>
                  <a:cubicBezTo>
                    <a:pt x="9291" y="18811"/>
                    <a:pt x="9291" y="18183"/>
                    <a:pt x="9709" y="18392"/>
                  </a:cubicBezTo>
                  <a:cubicBezTo>
                    <a:pt x="10379" y="18706"/>
                    <a:pt x="10400" y="18874"/>
                    <a:pt x="11111" y="18476"/>
                  </a:cubicBezTo>
                  <a:cubicBezTo>
                    <a:pt x="12304" y="17827"/>
                    <a:pt x="12722" y="18371"/>
                    <a:pt x="13726" y="17534"/>
                  </a:cubicBezTo>
                  <a:cubicBezTo>
                    <a:pt x="13894" y="17388"/>
                    <a:pt x="12827" y="15233"/>
                    <a:pt x="13057" y="15107"/>
                  </a:cubicBezTo>
                  <a:cubicBezTo>
                    <a:pt x="13434" y="14877"/>
                    <a:pt x="13810" y="14501"/>
                    <a:pt x="14082" y="14145"/>
                  </a:cubicBezTo>
                  <a:cubicBezTo>
                    <a:pt x="14459" y="13664"/>
                    <a:pt x="14710" y="13936"/>
                    <a:pt x="15170" y="13496"/>
                  </a:cubicBezTo>
                  <a:cubicBezTo>
                    <a:pt x="15379" y="13266"/>
                    <a:pt x="14752" y="12743"/>
                    <a:pt x="14250" y="12450"/>
                  </a:cubicBezTo>
                  <a:cubicBezTo>
                    <a:pt x="13622" y="12115"/>
                    <a:pt x="13308" y="11718"/>
                    <a:pt x="12743" y="11341"/>
                  </a:cubicBezTo>
                  <a:cubicBezTo>
                    <a:pt x="12073" y="10902"/>
                    <a:pt x="11781" y="10002"/>
                    <a:pt x="11048" y="9646"/>
                  </a:cubicBezTo>
                  <a:cubicBezTo>
                    <a:pt x="10337" y="9270"/>
                    <a:pt x="9270" y="9353"/>
                    <a:pt x="8412" y="9479"/>
                  </a:cubicBezTo>
                  <a:cubicBezTo>
                    <a:pt x="7303" y="9646"/>
                    <a:pt x="7052" y="9395"/>
                    <a:pt x="6236" y="8558"/>
                  </a:cubicBezTo>
                  <a:cubicBezTo>
                    <a:pt x="5148" y="7449"/>
                    <a:pt x="4332" y="5838"/>
                    <a:pt x="3662" y="4499"/>
                  </a:cubicBezTo>
                  <a:cubicBezTo>
                    <a:pt x="2135" y="1486"/>
                    <a:pt x="1716" y="1486"/>
                    <a:pt x="775" y="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ge4c781a2f3_0_681"/>
            <p:cNvSpPr/>
            <p:nvPr/>
          </p:nvSpPr>
          <p:spPr>
            <a:xfrm>
              <a:off x="8545366" y="4053144"/>
              <a:ext cx="598197" cy="769172"/>
            </a:xfrm>
            <a:custGeom>
              <a:rect b="b" l="l" r="r" t="t"/>
              <a:pathLst>
                <a:path extrusionOk="0" h="17556" w="20715">
                  <a:moveTo>
                    <a:pt x="0" y="0"/>
                  </a:moveTo>
                  <a:cubicBezTo>
                    <a:pt x="774" y="879"/>
                    <a:pt x="1298" y="2365"/>
                    <a:pt x="1758" y="3432"/>
                  </a:cubicBezTo>
                  <a:cubicBezTo>
                    <a:pt x="2176" y="4415"/>
                    <a:pt x="2532" y="5420"/>
                    <a:pt x="2971" y="6382"/>
                  </a:cubicBezTo>
                  <a:cubicBezTo>
                    <a:pt x="3139" y="6759"/>
                    <a:pt x="3641" y="7282"/>
                    <a:pt x="3683" y="7658"/>
                  </a:cubicBezTo>
                  <a:cubicBezTo>
                    <a:pt x="3725" y="8328"/>
                    <a:pt x="3118" y="10253"/>
                    <a:pt x="3557" y="10734"/>
                  </a:cubicBezTo>
                  <a:cubicBezTo>
                    <a:pt x="5524" y="12889"/>
                    <a:pt x="837" y="16300"/>
                    <a:pt x="2176" y="16802"/>
                  </a:cubicBezTo>
                  <a:cubicBezTo>
                    <a:pt x="2909" y="17074"/>
                    <a:pt x="4122" y="16886"/>
                    <a:pt x="4959" y="16886"/>
                  </a:cubicBezTo>
                  <a:cubicBezTo>
                    <a:pt x="6277" y="16886"/>
                    <a:pt x="7554" y="17116"/>
                    <a:pt x="8872" y="17137"/>
                  </a:cubicBezTo>
                  <a:cubicBezTo>
                    <a:pt x="12826" y="17158"/>
                    <a:pt x="16760" y="17472"/>
                    <a:pt x="20715" y="17555"/>
                  </a:cubicBezTo>
                  <a:cubicBezTo>
                    <a:pt x="20233" y="17241"/>
                    <a:pt x="20192" y="16593"/>
                    <a:pt x="19794" y="16237"/>
                  </a:cubicBezTo>
                  <a:cubicBezTo>
                    <a:pt x="19250" y="15777"/>
                    <a:pt x="18350" y="15944"/>
                    <a:pt x="17576" y="15839"/>
                  </a:cubicBezTo>
                  <a:cubicBezTo>
                    <a:pt x="17137" y="15798"/>
                    <a:pt x="16363" y="15819"/>
                    <a:pt x="16007" y="15526"/>
                  </a:cubicBezTo>
                  <a:cubicBezTo>
                    <a:pt x="15505" y="15086"/>
                    <a:pt x="15714" y="14626"/>
                    <a:pt x="14982" y="14354"/>
                  </a:cubicBezTo>
                  <a:cubicBezTo>
                    <a:pt x="14417" y="14145"/>
                    <a:pt x="13789" y="14333"/>
                    <a:pt x="13224" y="14019"/>
                  </a:cubicBezTo>
                  <a:cubicBezTo>
                    <a:pt x="12722" y="13747"/>
                    <a:pt x="12324" y="13078"/>
                    <a:pt x="11780" y="12826"/>
                  </a:cubicBezTo>
                  <a:cubicBezTo>
                    <a:pt x="11362" y="12617"/>
                    <a:pt x="11571" y="12554"/>
                    <a:pt x="11174" y="12324"/>
                  </a:cubicBezTo>
                  <a:cubicBezTo>
                    <a:pt x="10692" y="12031"/>
                    <a:pt x="10734" y="10609"/>
                    <a:pt x="9981" y="10650"/>
                  </a:cubicBezTo>
                  <a:cubicBezTo>
                    <a:pt x="9018" y="10692"/>
                    <a:pt x="7972" y="9290"/>
                    <a:pt x="7554" y="8433"/>
                  </a:cubicBezTo>
                  <a:cubicBezTo>
                    <a:pt x="7031" y="7365"/>
                    <a:pt x="6361" y="7114"/>
                    <a:pt x="5336" y="6508"/>
                  </a:cubicBezTo>
                  <a:cubicBezTo>
                    <a:pt x="3871" y="5629"/>
                    <a:pt x="2783" y="3787"/>
                    <a:pt x="1863" y="2302"/>
                  </a:cubicBezTo>
                  <a:cubicBezTo>
                    <a:pt x="1423" y="1611"/>
                    <a:pt x="1109" y="921"/>
                    <a:pt x="628" y="23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ge4c781a2f3_0_681"/>
            <p:cNvSpPr/>
            <p:nvPr/>
          </p:nvSpPr>
          <p:spPr>
            <a:xfrm>
              <a:off x="7310940" y="3344514"/>
              <a:ext cx="290046" cy="594974"/>
            </a:xfrm>
            <a:custGeom>
              <a:rect b="b" l="l" r="r" t="t"/>
              <a:pathLst>
                <a:path extrusionOk="0" h="13580" w="10044">
                  <a:moveTo>
                    <a:pt x="0" y="1883"/>
                  </a:moveTo>
                  <a:cubicBezTo>
                    <a:pt x="544" y="2155"/>
                    <a:pt x="1026" y="2825"/>
                    <a:pt x="1528" y="3264"/>
                  </a:cubicBezTo>
                  <a:cubicBezTo>
                    <a:pt x="1925" y="3641"/>
                    <a:pt x="2176" y="4227"/>
                    <a:pt x="2469" y="4750"/>
                  </a:cubicBezTo>
                  <a:cubicBezTo>
                    <a:pt x="3181" y="6026"/>
                    <a:pt x="3495" y="7533"/>
                    <a:pt x="4269" y="8746"/>
                  </a:cubicBezTo>
                  <a:cubicBezTo>
                    <a:pt x="4604" y="9249"/>
                    <a:pt x="5148" y="9625"/>
                    <a:pt x="5587" y="10044"/>
                  </a:cubicBezTo>
                  <a:cubicBezTo>
                    <a:pt x="5985" y="10420"/>
                    <a:pt x="6236" y="10839"/>
                    <a:pt x="6612" y="11215"/>
                  </a:cubicBezTo>
                  <a:cubicBezTo>
                    <a:pt x="7177" y="11759"/>
                    <a:pt x="7951" y="13308"/>
                    <a:pt x="8663" y="13580"/>
                  </a:cubicBezTo>
                  <a:cubicBezTo>
                    <a:pt x="8579" y="12366"/>
                    <a:pt x="9814" y="10462"/>
                    <a:pt x="9981" y="9290"/>
                  </a:cubicBezTo>
                  <a:cubicBezTo>
                    <a:pt x="10044" y="8872"/>
                    <a:pt x="9876" y="8914"/>
                    <a:pt x="9646" y="8537"/>
                  </a:cubicBezTo>
                  <a:cubicBezTo>
                    <a:pt x="9458" y="8265"/>
                    <a:pt x="9521" y="7868"/>
                    <a:pt x="9270" y="7658"/>
                  </a:cubicBezTo>
                  <a:cubicBezTo>
                    <a:pt x="8726" y="7219"/>
                    <a:pt x="7868" y="8077"/>
                    <a:pt x="7198" y="8265"/>
                  </a:cubicBezTo>
                  <a:cubicBezTo>
                    <a:pt x="6487" y="7365"/>
                    <a:pt x="6361" y="5859"/>
                    <a:pt x="5964" y="4771"/>
                  </a:cubicBezTo>
                  <a:cubicBezTo>
                    <a:pt x="5796" y="4311"/>
                    <a:pt x="5566" y="3955"/>
                    <a:pt x="5399" y="3516"/>
                  </a:cubicBezTo>
                  <a:cubicBezTo>
                    <a:pt x="5168" y="2846"/>
                    <a:pt x="4541" y="2658"/>
                    <a:pt x="3850" y="2407"/>
                  </a:cubicBezTo>
                  <a:cubicBezTo>
                    <a:pt x="3390" y="2239"/>
                    <a:pt x="2951" y="1904"/>
                    <a:pt x="2553" y="1632"/>
                  </a:cubicBezTo>
                  <a:cubicBezTo>
                    <a:pt x="2239" y="1423"/>
                    <a:pt x="2197" y="1298"/>
                    <a:pt x="1988" y="942"/>
                  </a:cubicBezTo>
                  <a:cubicBezTo>
                    <a:pt x="1695" y="503"/>
                    <a:pt x="1465" y="0"/>
                    <a:pt x="984" y="314"/>
                  </a:cubicBezTo>
                  <a:cubicBezTo>
                    <a:pt x="649" y="544"/>
                    <a:pt x="461" y="1172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ge4c781a2f3_0_681"/>
            <p:cNvSpPr/>
            <p:nvPr/>
          </p:nvSpPr>
          <p:spPr>
            <a:xfrm>
              <a:off x="7419086" y="3825799"/>
              <a:ext cx="83427" cy="169642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ge4c781a2f3_0_681"/>
            <p:cNvSpPr/>
            <p:nvPr/>
          </p:nvSpPr>
          <p:spPr>
            <a:xfrm>
              <a:off x="8301871" y="4315321"/>
              <a:ext cx="10887" cy="11041"/>
            </a:xfrm>
            <a:custGeom>
              <a:rect b="b" l="l" r="r" t="t"/>
              <a:pathLst>
                <a:path extrusionOk="0" h="252" w="377">
                  <a:moveTo>
                    <a:pt x="335" y="252"/>
                  </a:moveTo>
                  <a:cubicBezTo>
                    <a:pt x="335" y="189"/>
                    <a:pt x="356" y="105"/>
                    <a:pt x="377" y="0"/>
                  </a:cubicBezTo>
                  <a:cubicBezTo>
                    <a:pt x="230" y="84"/>
                    <a:pt x="167" y="105"/>
                    <a:pt x="126" y="126"/>
                  </a:cubicBezTo>
                  <a:cubicBezTo>
                    <a:pt x="84" y="147"/>
                    <a:pt x="42" y="189"/>
                    <a:pt x="0" y="210"/>
                  </a:cubicBezTo>
                  <a:cubicBezTo>
                    <a:pt x="126" y="231"/>
                    <a:pt x="230" y="231"/>
                    <a:pt x="335" y="25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ge4c781a2f3_0_681"/>
            <p:cNvSpPr/>
            <p:nvPr/>
          </p:nvSpPr>
          <p:spPr>
            <a:xfrm>
              <a:off x="7918782" y="3993559"/>
              <a:ext cx="361951" cy="456570"/>
            </a:xfrm>
            <a:custGeom>
              <a:rect b="b" l="l" r="r" t="t"/>
              <a:pathLst>
                <a:path extrusionOk="0" h="10421" w="12534">
                  <a:moveTo>
                    <a:pt x="4625" y="3599"/>
                  </a:moveTo>
                  <a:cubicBezTo>
                    <a:pt x="4938" y="4206"/>
                    <a:pt x="7387" y="4959"/>
                    <a:pt x="7993" y="5043"/>
                  </a:cubicBezTo>
                  <a:cubicBezTo>
                    <a:pt x="9458" y="5273"/>
                    <a:pt x="11216" y="5692"/>
                    <a:pt x="12534" y="6424"/>
                  </a:cubicBezTo>
                  <a:cubicBezTo>
                    <a:pt x="12053" y="7261"/>
                    <a:pt x="8663" y="8830"/>
                    <a:pt x="8182" y="9709"/>
                  </a:cubicBezTo>
                  <a:cubicBezTo>
                    <a:pt x="7972" y="10065"/>
                    <a:pt x="7931" y="10420"/>
                    <a:pt x="7449" y="10378"/>
                  </a:cubicBezTo>
                  <a:cubicBezTo>
                    <a:pt x="6989" y="10337"/>
                    <a:pt x="6612" y="9876"/>
                    <a:pt x="6278" y="9583"/>
                  </a:cubicBezTo>
                  <a:cubicBezTo>
                    <a:pt x="5838" y="9186"/>
                    <a:pt x="5315" y="8914"/>
                    <a:pt x="4834" y="8600"/>
                  </a:cubicBezTo>
                  <a:cubicBezTo>
                    <a:pt x="4374" y="8307"/>
                    <a:pt x="231" y="6947"/>
                    <a:pt x="105" y="6445"/>
                  </a:cubicBezTo>
                  <a:cubicBezTo>
                    <a:pt x="1" y="6110"/>
                    <a:pt x="1779" y="0"/>
                    <a:pt x="2511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ge4c781a2f3_0_681"/>
            <p:cNvSpPr/>
            <p:nvPr/>
          </p:nvSpPr>
          <p:spPr>
            <a:xfrm>
              <a:off x="6521227" y="4442729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ge4c781a2f3_0_681"/>
            <p:cNvSpPr/>
            <p:nvPr/>
          </p:nvSpPr>
          <p:spPr>
            <a:xfrm>
              <a:off x="4958694" y="2898980"/>
              <a:ext cx="253198" cy="761812"/>
            </a:xfrm>
            <a:custGeom>
              <a:rect b="b" l="l" r="r" t="t"/>
              <a:pathLst>
                <a:path extrusionOk="0" h="17388" w="8768">
                  <a:moveTo>
                    <a:pt x="5964" y="17388"/>
                  </a:moveTo>
                  <a:cubicBezTo>
                    <a:pt x="6048" y="17304"/>
                    <a:pt x="6131" y="17242"/>
                    <a:pt x="6215" y="17158"/>
                  </a:cubicBezTo>
                  <a:cubicBezTo>
                    <a:pt x="6550" y="16844"/>
                    <a:pt x="6864" y="16488"/>
                    <a:pt x="7366" y="16426"/>
                  </a:cubicBezTo>
                  <a:cubicBezTo>
                    <a:pt x="7596" y="16405"/>
                    <a:pt x="7638" y="16279"/>
                    <a:pt x="7533" y="16070"/>
                  </a:cubicBezTo>
                  <a:cubicBezTo>
                    <a:pt x="7178" y="15400"/>
                    <a:pt x="7638" y="14814"/>
                    <a:pt x="7659" y="14187"/>
                  </a:cubicBezTo>
                  <a:cubicBezTo>
                    <a:pt x="7659" y="14166"/>
                    <a:pt x="7659" y="14145"/>
                    <a:pt x="7680" y="14145"/>
                  </a:cubicBezTo>
                  <a:cubicBezTo>
                    <a:pt x="7910" y="13915"/>
                    <a:pt x="7952" y="13622"/>
                    <a:pt x="7994" y="13329"/>
                  </a:cubicBezTo>
                  <a:cubicBezTo>
                    <a:pt x="8098" y="12806"/>
                    <a:pt x="8224" y="12283"/>
                    <a:pt x="8328" y="11739"/>
                  </a:cubicBezTo>
                  <a:cubicBezTo>
                    <a:pt x="8454" y="11153"/>
                    <a:pt x="8600" y="10567"/>
                    <a:pt x="8705" y="9960"/>
                  </a:cubicBezTo>
                  <a:cubicBezTo>
                    <a:pt x="8768" y="9604"/>
                    <a:pt x="8705" y="9542"/>
                    <a:pt x="8349" y="9458"/>
                  </a:cubicBezTo>
                  <a:cubicBezTo>
                    <a:pt x="8140" y="9395"/>
                    <a:pt x="7931" y="9332"/>
                    <a:pt x="7784" y="9186"/>
                  </a:cubicBezTo>
                  <a:cubicBezTo>
                    <a:pt x="7429" y="8872"/>
                    <a:pt x="7094" y="8558"/>
                    <a:pt x="6654" y="8328"/>
                  </a:cubicBezTo>
                  <a:cubicBezTo>
                    <a:pt x="6027" y="8014"/>
                    <a:pt x="5859" y="7554"/>
                    <a:pt x="6089" y="7010"/>
                  </a:cubicBezTo>
                  <a:cubicBezTo>
                    <a:pt x="6152" y="6863"/>
                    <a:pt x="6194" y="6717"/>
                    <a:pt x="6215" y="6570"/>
                  </a:cubicBezTo>
                  <a:cubicBezTo>
                    <a:pt x="6278" y="6236"/>
                    <a:pt x="6382" y="5880"/>
                    <a:pt x="6362" y="5566"/>
                  </a:cubicBezTo>
                  <a:cubicBezTo>
                    <a:pt x="6278" y="4792"/>
                    <a:pt x="5964" y="4122"/>
                    <a:pt x="5190" y="3788"/>
                  </a:cubicBezTo>
                  <a:cubicBezTo>
                    <a:pt x="4813" y="3620"/>
                    <a:pt x="4625" y="3160"/>
                    <a:pt x="4771" y="2825"/>
                  </a:cubicBezTo>
                  <a:cubicBezTo>
                    <a:pt x="4981" y="2344"/>
                    <a:pt x="5211" y="1842"/>
                    <a:pt x="5441" y="1361"/>
                  </a:cubicBezTo>
                  <a:cubicBezTo>
                    <a:pt x="5545" y="1172"/>
                    <a:pt x="5608" y="963"/>
                    <a:pt x="5525" y="754"/>
                  </a:cubicBezTo>
                  <a:cubicBezTo>
                    <a:pt x="5462" y="565"/>
                    <a:pt x="5399" y="356"/>
                    <a:pt x="5273" y="189"/>
                  </a:cubicBezTo>
                  <a:cubicBezTo>
                    <a:pt x="5127" y="0"/>
                    <a:pt x="4939" y="231"/>
                    <a:pt x="4750" y="189"/>
                  </a:cubicBezTo>
                  <a:cubicBezTo>
                    <a:pt x="4541" y="147"/>
                    <a:pt x="4416" y="293"/>
                    <a:pt x="4332" y="461"/>
                  </a:cubicBezTo>
                  <a:cubicBezTo>
                    <a:pt x="4123" y="858"/>
                    <a:pt x="3893" y="1256"/>
                    <a:pt x="3725" y="1674"/>
                  </a:cubicBezTo>
                  <a:cubicBezTo>
                    <a:pt x="3349" y="2595"/>
                    <a:pt x="3035" y="3537"/>
                    <a:pt x="2637" y="4457"/>
                  </a:cubicBezTo>
                  <a:cubicBezTo>
                    <a:pt x="2344" y="5169"/>
                    <a:pt x="1988" y="5859"/>
                    <a:pt x="1633" y="6550"/>
                  </a:cubicBezTo>
                  <a:cubicBezTo>
                    <a:pt x="1152" y="7491"/>
                    <a:pt x="628" y="8412"/>
                    <a:pt x="126" y="9353"/>
                  </a:cubicBezTo>
                  <a:cubicBezTo>
                    <a:pt x="22" y="9521"/>
                    <a:pt x="1" y="9688"/>
                    <a:pt x="168" y="9814"/>
                  </a:cubicBezTo>
                  <a:cubicBezTo>
                    <a:pt x="398" y="9981"/>
                    <a:pt x="440" y="10232"/>
                    <a:pt x="440" y="10483"/>
                  </a:cubicBezTo>
                  <a:cubicBezTo>
                    <a:pt x="440" y="10651"/>
                    <a:pt x="440" y="10797"/>
                    <a:pt x="461" y="10944"/>
                  </a:cubicBezTo>
                  <a:cubicBezTo>
                    <a:pt x="1089" y="10734"/>
                    <a:pt x="1424" y="10776"/>
                    <a:pt x="1737" y="11174"/>
                  </a:cubicBezTo>
                  <a:cubicBezTo>
                    <a:pt x="1905" y="11383"/>
                    <a:pt x="2093" y="11508"/>
                    <a:pt x="2365" y="11550"/>
                  </a:cubicBezTo>
                  <a:cubicBezTo>
                    <a:pt x="2930" y="11634"/>
                    <a:pt x="3369" y="11969"/>
                    <a:pt x="3641" y="12429"/>
                  </a:cubicBezTo>
                  <a:cubicBezTo>
                    <a:pt x="3976" y="12952"/>
                    <a:pt x="4248" y="13496"/>
                    <a:pt x="4248" y="14124"/>
                  </a:cubicBezTo>
                  <a:cubicBezTo>
                    <a:pt x="4269" y="14396"/>
                    <a:pt x="4269" y="14668"/>
                    <a:pt x="4290" y="14919"/>
                  </a:cubicBezTo>
                  <a:cubicBezTo>
                    <a:pt x="4416" y="15672"/>
                    <a:pt x="4604" y="16363"/>
                    <a:pt x="5211" y="16865"/>
                  </a:cubicBezTo>
                  <a:cubicBezTo>
                    <a:pt x="5441" y="17053"/>
                    <a:pt x="5692" y="17221"/>
                    <a:pt x="5964" y="17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ge4c781a2f3_0_681"/>
            <p:cNvSpPr/>
            <p:nvPr/>
          </p:nvSpPr>
          <p:spPr>
            <a:xfrm>
              <a:off x="4807029" y="3467365"/>
              <a:ext cx="119668" cy="189796"/>
            </a:xfrm>
            <a:custGeom>
              <a:rect b="b" l="l" r="r" t="t"/>
              <a:pathLst>
                <a:path extrusionOk="0" h="4332" w="4144">
                  <a:moveTo>
                    <a:pt x="4039" y="0"/>
                  </a:moveTo>
                  <a:cubicBezTo>
                    <a:pt x="3767" y="147"/>
                    <a:pt x="3558" y="272"/>
                    <a:pt x="3349" y="377"/>
                  </a:cubicBezTo>
                  <a:cubicBezTo>
                    <a:pt x="2721" y="691"/>
                    <a:pt x="2051" y="900"/>
                    <a:pt x="1486" y="1318"/>
                  </a:cubicBezTo>
                  <a:cubicBezTo>
                    <a:pt x="1068" y="1611"/>
                    <a:pt x="650" y="1904"/>
                    <a:pt x="231" y="2239"/>
                  </a:cubicBezTo>
                  <a:cubicBezTo>
                    <a:pt x="1" y="2427"/>
                    <a:pt x="22" y="2532"/>
                    <a:pt x="168" y="2825"/>
                  </a:cubicBezTo>
                  <a:cubicBezTo>
                    <a:pt x="294" y="3013"/>
                    <a:pt x="357" y="3222"/>
                    <a:pt x="440" y="3432"/>
                  </a:cubicBezTo>
                  <a:cubicBezTo>
                    <a:pt x="566" y="3725"/>
                    <a:pt x="670" y="4038"/>
                    <a:pt x="775" y="4331"/>
                  </a:cubicBezTo>
                  <a:cubicBezTo>
                    <a:pt x="1194" y="4101"/>
                    <a:pt x="1549" y="3997"/>
                    <a:pt x="1884" y="4101"/>
                  </a:cubicBezTo>
                  <a:cubicBezTo>
                    <a:pt x="2156" y="4206"/>
                    <a:pt x="2344" y="4122"/>
                    <a:pt x="2554" y="3976"/>
                  </a:cubicBezTo>
                  <a:cubicBezTo>
                    <a:pt x="2742" y="3829"/>
                    <a:pt x="2951" y="3745"/>
                    <a:pt x="3056" y="3494"/>
                  </a:cubicBezTo>
                  <a:cubicBezTo>
                    <a:pt x="3244" y="3013"/>
                    <a:pt x="3516" y="2574"/>
                    <a:pt x="3955" y="2281"/>
                  </a:cubicBezTo>
                  <a:cubicBezTo>
                    <a:pt x="4102" y="2197"/>
                    <a:pt x="4144" y="2072"/>
                    <a:pt x="4144" y="1883"/>
                  </a:cubicBezTo>
                  <a:cubicBezTo>
                    <a:pt x="4102" y="1444"/>
                    <a:pt x="4102" y="984"/>
                    <a:pt x="4081" y="544"/>
                  </a:cubicBezTo>
                  <a:cubicBezTo>
                    <a:pt x="4081" y="377"/>
                    <a:pt x="4060" y="230"/>
                    <a:pt x="4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ge4c781a2f3_0_681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22"/>
                    <a:pt x="42" y="1"/>
                    <a:pt x="42" y="1"/>
                  </a:cubicBezTo>
                  <a:cubicBezTo>
                    <a:pt x="22" y="42"/>
                    <a:pt x="1" y="63"/>
                    <a:pt x="1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ge4c781a2f3_0_681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63"/>
                    <a:pt x="42" y="84"/>
                    <a:pt x="1" y="105"/>
                  </a:cubicBezTo>
                  <a:cubicBezTo>
                    <a:pt x="1" y="63"/>
                    <a:pt x="22" y="42"/>
                    <a:pt x="42" y="1"/>
                  </a:cubicBezTo>
                  <a:cubicBezTo>
                    <a:pt x="42" y="1"/>
                    <a:pt x="84" y="22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ge4c781a2f3_0_681"/>
            <p:cNvSpPr/>
            <p:nvPr/>
          </p:nvSpPr>
          <p:spPr>
            <a:xfrm>
              <a:off x="5110965" y="2824717"/>
              <a:ext cx="223598" cy="625248"/>
            </a:xfrm>
            <a:custGeom>
              <a:rect b="b" l="l" r="r" t="t"/>
              <a:pathLst>
                <a:path extrusionOk="0" h="14271" w="7743">
                  <a:moveTo>
                    <a:pt x="0" y="1"/>
                  </a:moveTo>
                  <a:cubicBezTo>
                    <a:pt x="963" y="189"/>
                    <a:pt x="1528" y="2825"/>
                    <a:pt x="1674" y="3579"/>
                  </a:cubicBezTo>
                  <a:cubicBezTo>
                    <a:pt x="1758" y="4144"/>
                    <a:pt x="1821" y="4771"/>
                    <a:pt x="2009" y="5294"/>
                  </a:cubicBezTo>
                  <a:cubicBezTo>
                    <a:pt x="2156" y="5713"/>
                    <a:pt x="2449" y="6048"/>
                    <a:pt x="2679" y="6445"/>
                  </a:cubicBezTo>
                  <a:cubicBezTo>
                    <a:pt x="3432" y="7742"/>
                    <a:pt x="4415" y="8977"/>
                    <a:pt x="5085" y="10316"/>
                  </a:cubicBezTo>
                  <a:cubicBezTo>
                    <a:pt x="5692" y="11509"/>
                    <a:pt x="5817" y="12931"/>
                    <a:pt x="5901" y="14208"/>
                  </a:cubicBezTo>
                  <a:cubicBezTo>
                    <a:pt x="6361" y="14271"/>
                    <a:pt x="7345" y="14082"/>
                    <a:pt x="7449" y="13706"/>
                  </a:cubicBezTo>
                  <a:cubicBezTo>
                    <a:pt x="7596" y="13120"/>
                    <a:pt x="7491" y="12115"/>
                    <a:pt x="7470" y="11509"/>
                  </a:cubicBezTo>
                  <a:cubicBezTo>
                    <a:pt x="7449" y="10965"/>
                    <a:pt x="7554" y="10986"/>
                    <a:pt x="7638" y="10442"/>
                  </a:cubicBezTo>
                  <a:cubicBezTo>
                    <a:pt x="7742" y="9709"/>
                    <a:pt x="7094" y="8893"/>
                    <a:pt x="6612" y="8307"/>
                  </a:cubicBezTo>
                  <a:cubicBezTo>
                    <a:pt x="5734" y="7198"/>
                    <a:pt x="5294" y="6089"/>
                    <a:pt x="4604" y="4855"/>
                  </a:cubicBezTo>
                  <a:cubicBezTo>
                    <a:pt x="4018" y="3767"/>
                    <a:pt x="3348" y="2512"/>
                    <a:pt x="2553" y="1654"/>
                  </a:cubicBezTo>
                  <a:cubicBezTo>
                    <a:pt x="2281" y="1340"/>
                    <a:pt x="1988" y="963"/>
                    <a:pt x="1674" y="670"/>
                  </a:cubicBezTo>
                  <a:cubicBezTo>
                    <a:pt x="1235" y="273"/>
                    <a:pt x="1068" y="231"/>
                    <a:pt x="733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ge4c781a2f3_0_681"/>
            <p:cNvSpPr/>
            <p:nvPr/>
          </p:nvSpPr>
          <p:spPr>
            <a:xfrm>
              <a:off x="4636652" y="3440771"/>
              <a:ext cx="299720" cy="673836"/>
            </a:xfrm>
            <a:custGeom>
              <a:rect b="b" l="l" r="r" t="t"/>
              <a:pathLst>
                <a:path extrusionOk="0" h="15380" w="10379">
                  <a:moveTo>
                    <a:pt x="147" y="230"/>
                  </a:moveTo>
                  <a:cubicBezTo>
                    <a:pt x="440" y="754"/>
                    <a:pt x="1026" y="1277"/>
                    <a:pt x="1465" y="1883"/>
                  </a:cubicBezTo>
                  <a:cubicBezTo>
                    <a:pt x="1884" y="2469"/>
                    <a:pt x="2176" y="2992"/>
                    <a:pt x="2721" y="3495"/>
                  </a:cubicBezTo>
                  <a:cubicBezTo>
                    <a:pt x="3453" y="4206"/>
                    <a:pt x="3327" y="4457"/>
                    <a:pt x="3495" y="5357"/>
                  </a:cubicBezTo>
                  <a:cubicBezTo>
                    <a:pt x="3641" y="6194"/>
                    <a:pt x="4039" y="6968"/>
                    <a:pt x="4227" y="7805"/>
                  </a:cubicBezTo>
                  <a:cubicBezTo>
                    <a:pt x="4562" y="9269"/>
                    <a:pt x="4876" y="10818"/>
                    <a:pt x="5022" y="12324"/>
                  </a:cubicBezTo>
                  <a:cubicBezTo>
                    <a:pt x="5106" y="13203"/>
                    <a:pt x="4834" y="14626"/>
                    <a:pt x="5189" y="15379"/>
                  </a:cubicBezTo>
                  <a:cubicBezTo>
                    <a:pt x="5754" y="14940"/>
                    <a:pt x="6026" y="13224"/>
                    <a:pt x="6194" y="12513"/>
                  </a:cubicBezTo>
                  <a:cubicBezTo>
                    <a:pt x="6445" y="11529"/>
                    <a:pt x="6654" y="11571"/>
                    <a:pt x="7638" y="11132"/>
                  </a:cubicBezTo>
                  <a:cubicBezTo>
                    <a:pt x="8391" y="10797"/>
                    <a:pt x="8663" y="9960"/>
                    <a:pt x="9353" y="9542"/>
                  </a:cubicBezTo>
                  <a:cubicBezTo>
                    <a:pt x="9479" y="9458"/>
                    <a:pt x="10316" y="9542"/>
                    <a:pt x="10337" y="9332"/>
                  </a:cubicBezTo>
                  <a:cubicBezTo>
                    <a:pt x="10379" y="9060"/>
                    <a:pt x="9667" y="8307"/>
                    <a:pt x="9500" y="8161"/>
                  </a:cubicBezTo>
                  <a:cubicBezTo>
                    <a:pt x="8956" y="7700"/>
                    <a:pt x="8286" y="7365"/>
                    <a:pt x="7847" y="6884"/>
                  </a:cubicBezTo>
                  <a:cubicBezTo>
                    <a:pt x="7428" y="6466"/>
                    <a:pt x="7533" y="5817"/>
                    <a:pt x="7219" y="5336"/>
                  </a:cubicBezTo>
                  <a:cubicBezTo>
                    <a:pt x="6905" y="4813"/>
                    <a:pt x="6487" y="4185"/>
                    <a:pt x="6298" y="3620"/>
                  </a:cubicBezTo>
                  <a:cubicBezTo>
                    <a:pt x="6026" y="2741"/>
                    <a:pt x="5629" y="2427"/>
                    <a:pt x="4625" y="2407"/>
                  </a:cubicBezTo>
                  <a:cubicBezTo>
                    <a:pt x="1925" y="2344"/>
                    <a:pt x="984" y="6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ge4c781a2f3_0_681"/>
            <p:cNvSpPr/>
            <p:nvPr/>
          </p:nvSpPr>
          <p:spPr>
            <a:xfrm>
              <a:off x="4913385" y="3289485"/>
              <a:ext cx="290046" cy="595938"/>
            </a:xfrm>
            <a:custGeom>
              <a:rect b="b" l="l" r="r" t="t"/>
              <a:pathLst>
                <a:path extrusionOk="0" h="13602" w="10044">
                  <a:moveTo>
                    <a:pt x="0" y="1884"/>
                  </a:moveTo>
                  <a:cubicBezTo>
                    <a:pt x="544" y="2156"/>
                    <a:pt x="1026" y="2826"/>
                    <a:pt x="1528" y="3286"/>
                  </a:cubicBezTo>
                  <a:cubicBezTo>
                    <a:pt x="1925" y="3642"/>
                    <a:pt x="2177" y="4228"/>
                    <a:pt x="2469" y="4751"/>
                  </a:cubicBezTo>
                  <a:cubicBezTo>
                    <a:pt x="3181" y="6027"/>
                    <a:pt x="3474" y="7533"/>
                    <a:pt x="4269" y="8747"/>
                  </a:cubicBezTo>
                  <a:cubicBezTo>
                    <a:pt x="4604" y="9249"/>
                    <a:pt x="5148" y="9626"/>
                    <a:pt x="5587" y="10044"/>
                  </a:cubicBezTo>
                  <a:cubicBezTo>
                    <a:pt x="5964" y="10421"/>
                    <a:pt x="6215" y="10860"/>
                    <a:pt x="6612" y="11216"/>
                  </a:cubicBezTo>
                  <a:cubicBezTo>
                    <a:pt x="7177" y="11760"/>
                    <a:pt x="7951" y="13308"/>
                    <a:pt x="8663" y="13601"/>
                  </a:cubicBezTo>
                  <a:cubicBezTo>
                    <a:pt x="8579" y="12367"/>
                    <a:pt x="9793" y="10463"/>
                    <a:pt x="9981" y="9312"/>
                  </a:cubicBezTo>
                  <a:cubicBezTo>
                    <a:pt x="10044" y="8873"/>
                    <a:pt x="9876" y="8914"/>
                    <a:pt x="9625" y="8538"/>
                  </a:cubicBezTo>
                  <a:cubicBezTo>
                    <a:pt x="9458" y="8266"/>
                    <a:pt x="9500" y="7868"/>
                    <a:pt x="9249" y="7659"/>
                  </a:cubicBezTo>
                  <a:cubicBezTo>
                    <a:pt x="8726" y="7220"/>
                    <a:pt x="7868" y="8098"/>
                    <a:pt x="7198" y="8266"/>
                  </a:cubicBezTo>
                  <a:cubicBezTo>
                    <a:pt x="6466" y="7366"/>
                    <a:pt x="6340" y="5860"/>
                    <a:pt x="5964" y="4772"/>
                  </a:cubicBezTo>
                  <a:cubicBezTo>
                    <a:pt x="5796" y="4311"/>
                    <a:pt x="5566" y="3956"/>
                    <a:pt x="5399" y="3516"/>
                  </a:cubicBezTo>
                  <a:cubicBezTo>
                    <a:pt x="5148" y="2847"/>
                    <a:pt x="4520" y="2658"/>
                    <a:pt x="3829" y="2407"/>
                  </a:cubicBezTo>
                  <a:cubicBezTo>
                    <a:pt x="3390" y="2240"/>
                    <a:pt x="2951" y="1905"/>
                    <a:pt x="2553" y="1633"/>
                  </a:cubicBezTo>
                  <a:cubicBezTo>
                    <a:pt x="2239" y="1424"/>
                    <a:pt x="2197" y="1298"/>
                    <a:pt x="1967" y="943"/>
                  </a:cubicBezTo>
                  <a:cubicBezTo>
                    <a:pt x="1695" y="503"/>
                    <a:pt x="1465" y="1"/>
                    <a:pt x="984" y="315"/>
                  </a:cubicBezTo>
                  <a:cubicBezTo>
                    <a:pt x="649" y="545"/>
                    <a:pt x="461" y="1173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ge4c781a2f3_0_681"/>
            <p:cNvSpPr/>
            <p:nvPr/>
          </p:nvSpPr>
          <p:spPr>
            <a:xfrm>
              <a:off x="5904316" y="4260336"/>
              <a:ext cx="10887" cy="11961"/>
            </a:xfrm>
            <a:custGeom>
              <a:rect b="b" l="l" r="r" t="t"/>
              <a:pathLst>
                <a:path extrusionOk="0" h="273" w="377">
                  <a:moveTo>
                    <a:pt x="335" y="272"/>
                  </a:moveTo>
                  <a:cubicBezTo>
                    <a:pt x="335" y="188"/>
                    <a:pt x="356" y="105"/>
                    <a:pt x="377" y="0"/>
                  </a:cubicBezTo>
                  <a:cubicBezTo>
                    <a:pt x="230" y="84"/>
                    <a:pt x="168" y="105"/>
                    <a:pt x="126" y="126"/>
                  </a:cubicBezTo>
                  <a:cubicBezTo>
                    <a:pt x="84" y="147"/>
                    <a:pt x="42" y="188"/>
                    <a:pt x="0" y="209"/>
                  </a:cubicBezTo>
                  <a:cubicBezTo>
                    <a:pt x="105" y="230"/>
                    <a:pt x="230" y="251"/>
                    <a:pt x="335" y="27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ge4c781a2f3_0_681"/>
            <p:cNvSpPr/>
            <p:nvPr/>
          </p:nvSpPr>
          <p:spPr>
            <a:xfrm>
              <a:off x="3922454" y="4356593"/>
              <a:ext cx="442923" cy="139368"/>
            </a:xfrm>
            <a:custGeom>
              <a:rect b="b" l="l" r="r" t="t"/>
              <a:pathLst>
                <a:path extrusionOk="0" h="3181" w="15338">
                  <a:moveTo>
                    <a:pt x="13831" y="105"/>
                  </a:moveTo>
                  <a:cubicBezTo>
                    <a:pt x="13266" y="63"/>
                    <a:pt x="12576" y="272"/>
                    <a:pt x="12032" y="377"/>
                  </a:cubicBezTo>
                  <a:cubicBezTo>
                    <a:pt x="11530" y="460"/>
                    <a:pt x="11027" y="544"/>
                    <a:pt x="10525" y="649"/>
                  </a:cubicBezTo>
                  <a:cubicBezTo>
                    <a:pt x="9688" y="816"/>
                    <a:pt x="8810" y="795"/>
                    <a:pt x="7952" y="858"/>
                  </a:cubicBezTo>
                  <a:cubicBezTo>
                    <a:pt x="6320" y="983"/>
                    <a:pt x="4709" y="1297"/>
                    <a:pt x="3118" y="1611"/>
                  </a:cubicBezTo>
                  <a:cubicBezTo>
                    <a:pt x="2679" y="1695"/>
                    <a:pt x="1" y="2009"/>
                    <a:pt x="1110" y="2846"/>
                  </a:cubicBezTo>
                  <a:cubicBezTo>
                    <a:pt x="1591" y="3180"/>
                    <a:pt x="2407" y="2908"/>
                    <a:pt x="2951" y="2846"/>
                  </a:cubicBezTo>
                  <a:cubicBezTo>
                    <a:pt x="3830" y="2741"/>
                    <a:pt x="4688" y="2699"/>
                    <a:pt x="5587" y="2657"/>
                  </a:cubicBezTo>
                  <a:cubicBezTo>
                    <a:pt x="6131" y="2636"/>
                    <a:pt x="6696" y="2532"/>
                    <a:pt x="7240" y="2448"/>
                  </a:cubicBezTo>
                  <a:cubicBezTo>
                    <a:pt x="7805" y="2364"/>
                    <a:pt x="8370" y="2385"/>
                    <a:pt x="8935" y="2385"/>
                  </a:cubicBezTo>
                  <a:cubicBezTo>
                    <a:pt x="10358" y="2364"/>
                    <a:pt x="11802" y="2113"/>
                    <a:pt x="13224" y="2092"/>
                  </a:cubicBezTo>
                  <a:cubicBezTo>
                    <a:pt x="13936" y="2092"/>
                    <a:pt x="15338" y="2323"/>
                    <a:pt x="14773" y="1193"/>
                  </a:cubicBezTo>
                  <a:cubicBezTo>
                    <a:pt x="14605" y="900"/>
                    <a:pt x="14312" y="691"/>
                    <a:pt x="14166" y="398"/>
                  </a:cubicBezTo>
                  <a:cubicBezTo>
                    <a:pt x="14082" y="272"/>
                    <a:pt x="14061" y="0"/>
                    <a:pt x="13873" y="4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ge4c781a2f3_0_681"/>
            <p:cNvSpPr/>
            <p:nvPr/>
          </p:nvSpPr>
          <p:spPr>
            <a:xfrm>
              <a:off x="4471704" y="3823039"/>
              <a:ext cx="494874" cy="717824"/>
            </a:xfrm>
            <a:custGeom>
              <a:rect b="b" l="l" r="r" t="t"/>
              <a:pathLst>
                <a:path extrusionOk="0" h="16384" w="17137">
                  <a:moveTo>
                    <a:pt x="4059" y="16384"/>
                  </a:moveTo>
                  <a:cubicBezTo>
                    <a:pt x="4290" y="15735"/>
                    <a:pt x="4896" y="15630"/>
                    <a:pt x="5461" y="15442"/>
                  </a:cubicBezTo>
                  <a:cubicBezTo>
                    <a:pt x="5964" y="15296"/>
                    <a:pt x="6445" y="15149"/>
                    <a:pt x="6926" y="14940"/>
                  </a:cubicBezTo>
                  <a:cubicBezTo>
                    <a:pt x="7344" y="14773"/>
                    <a:pt x="7742" y="14501"/>
                    <a:pt x="8181" y="14354"/>
                  </a:cubicBezTo>
                  <a:cubicBezTo>
                    <a:pt x="8788" y="14124"/>
                    <a:pt x="9437" y="13957"/>
                    <a:pt x="10065" y="13789"/>
                  </a:cubicBezTo>
                  <a:cubicBezTo>
                    <a:pt x="11215" y="13454"/>
                    <a:pt x="12387" y="13141"/>
                    <a:pt x="13538" y="12827"/>
                  </a:cubicBezTo>
                  <a:cubicBezTo>
                    <a:pt x="14563" y="12555"/>
                    <a:pt x="15588" y="12283"/>
                    <a:pt x="16635" y="12011"/>
                  </a:cubicBezTo>
                  <a:cubicBezTo>
                    <a:pt x="16802" y="11948"/>
                    <a:pt x="16969" y="11885"/>
                    <a:pt x="17137" y="11822"/>
                  </a:cubicBezTo>
                  <a:cubicBezTo>
                    <a:pt x="17032" y="11697"/>
                    <a:pt x="16948" y="11676"/>
                    <a:pt x="16865" y="11676"/>
                  </a:cubicBezTo>
                  <a:cubicBezTo>
                    <a:pt x="15505" y="11822"/>
                    <a:pt x="14145" y="11990"/>
                    <a:pt x="12785" y="12094"/>
                  </a:cubicBezTo>
                  <a:cubicBezTo>
                    <a:pt x="12262" y="12136"/>
                    <a:pt x="11718" y="12157"/>
                    <a:pt x="11194" y="12094"/>
                  </a:cubicBezTo>
                  <a:cubicBezTo>
                    <a:pt x="10755" y="12032"/>
                    <a:pt x="10399" y="12094"/>
                    <a:pt x="10002" y="12199"/>
                  </a:cubicBezTo>
                  <a:cubicBezTo>
                    <a:pt x="9541" y="12324"/>
                    <a:pt x="9081" y="12408"/>
                    <a:pt x="8621" y="12534"/>
                  </a:cubicBezTo>
                  <a:cubicBezTo>
                    <a:pt x="8140" y="12659"/>
                    <a:pt x="7784" y="12429"/>
                    <a:pt x="7491" y="12094"/>
                  </a:cubicBezTo>
                  <a:cubicBezTo>
                    <a:pt x="7324" y="11906"/>
                    <a:pt x="7093" y="11697"/>
                    <a:pt x="7240" y="11404"/>
                  </a:cubicBezTo>
                  <a:cubicBezTo>
                    <a:pt x="7365" y="11090"/>
                    <a:pt x="7637" y="10881"/>
                    <a:pt x="7951" y="10881"/>
                  </a:cubicBezTo>
                  <a:cubicBezTo>
                    <a:pt x="9479" y="10839"/>
                    <a:pt x="10881" y="10274"/>
                    <a:pt x="12303" y="9835"/>
                  </a:cubicBezTo>
                  <a:cubicBezTo>
                    <a:pt x="13538" y="9479"/>
                    <a:pt x="14731" y="8893"/>
                    <a:pt x="15839" y="8161"/>
                  </a:cubicBezTo>
                  <a:cubicBezTo>
                    <a:pt x="16446" y="7742"/>
                    <a:pt x="16551" y="7010"/>
                    <a:pt x="16028" y="6466"/>
                  </a:cubicBezTo>
                  <a:cubicBezTo>
                    <a:pt x="15839" y="6257"/>
                    <a:pt x="15651" y="6026"/>
                    <a:pt x="15756" y="5754"/>
                  </a:cubicBezTo>
                  <a:cubicBezTo>
                    <a:pt x="16028" y="5085"/>
                    <a:pt x="15881" y="4415"/>
                    <a:pt x="15714" y="3767"/>
                  </a:cubicBezTo>
                  <a:cubicBezTo>
                    <a:pt x="15442" y="2741"/>
                    <a:pt x="15065" y="1737"/>
                    <a:pt x="14793" y="712"/>
                  </a:cubicBezTo>
                  <a:cubicBezTo>
                    <a:pt x="14647" y="272"/>
                    <a:pt x="14375" y="84"/>
                    <a:pt x="13956" y="42"/>
                  </a:cubicBezTo>
                  <a:cubicBezTo>
                    <a:pt x="13245" y="0"/>
                    <a:pt x="12554" y="126"/>
                    <a:pt x="11969" y="565"/>
                  </a:cubicBezTo>
                  <a:cubicBezTo>
                    <a:pt x="11215" y="1130"/>
                    <a:pt x="10462" y="1674"/>
                    <a:pt x="9751" y="2302"/>
                  </a:cubicBezTo>
                  <a:cubicBezTo>
                    <a:pt x="8056" y="3809"/>
                    <a:pt x="6340" y="5294"/>
                    <a:pt x="4729" y="6905"/>
                  </a:cubicBezTo>
                  <a:cubicBezTo>
                    <a:pt x="3369" y="8265"/>
                    <a:pt x="2051" y="9709"/>
                    <a:pt x="1109" y="11446"/>
                  </a:cubicBezTo>
                  <a:cubicBezTo>
                    <a:pt x="963" y="11697"/>
                    <a:pt x="691" y="11885"/>
                    <a:pt x="440" y="12052"/>
                  </a:cubicBezTo>
                  <a:cubicBezTo>
                    <a:pt x="251" y="12178"/>
                    <a:pt x="63" y="12283"/>
                    <a:pt x="0" y="12555"/>
                  </a:cubicBezTo>
                  <a:cubicBezTo>
                    <a:pt x="984" y="12429"/>
                    <a:pt x="1758" y="12743"/>
                    <a:pt x="2218" y="13559"/>
                  </a:cubicBezTo>
                  <a:cubicBezTo>
                    <a:pt x="2469" y="13998"/>
                    <a:pt x="2532" y="14563"/>
                    <a:pt x="3055" y="14856"/>
                  </a:cubicBezTo>
                  <a:cubicBezTo>
                    <a:pt x="3097" y="14877"/>
                    <a:pt x="3097" y="14961"/>
                    <a:pt x="3118" y="15024"/>
                  </a:cubicBezTo>
                  <a:cubicBezTo>
                    <a:pt x="3223" y="15296"/>
                    <a:pt x="3327" y="15568"/>
                    <a:pt x="3411" y="15819"/>
                  </a:cubicBezTo>
                  <a:cubicBezTo>
                    <a:pt x="3515" y="16091"/>
                    <a:pt x="3641" y="16300"/>
                    <a:pt x="4059" y="163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ge4c781a2f3_0_681"/>
            <p:cNvSpPr/>
            <p:nvPr/>
          </p:nvSpPr>
          <p:spPr>
            <a:xfrm>
              <a:off x="6357462" y="2586375"/>
              <a:ext cx="395189" cy="905780"/>
            </a:xfrm>
            <a:custGeom>
              <a:rect b="b" l="l" r="r" t="t"/>
              <a:pathLst>
                <a:path extrusionOk="0" h="20674" w="13685">
                  <a:moveTo>
                    <a:pt x="22" y="20673"/>
                  </a:moveTo>
                  <a:cubicBezTo>
                    <a:pt x="1068" y="20004"/>
                    <a:pt x="2010" y="19418"/>
                    <a:pt x="2930" y="18790"/>
                  </a:cubicBezTo>
                  <a:cubicBezTo>
                    <a:pt x="4123" y="17995"/>
                    <a:pt x="5148" y="16970"/>
                    <a:pt x="6424" y="16279"/>
                  </a:cubicBezTo>
                  <a:cubicBezTo>
                    <a:pt x="6885" y="16028"/>
                    <a:pt x="7282" y="15651"/>
                    <a:pt x="7680" y="15296"/>
                  </a:cubicBezTo>
                  <a:cubicBezTo>
                    <a:pt x="7847" y="15128"/>
                    <a:pt x="7952" y="14898"/>
                    <a:pt x="8077" y="14689"/>
                  </a:cubicBezTo>
                  <a:cubicBezTo>
                    <a:pt x="8203" y="14480"/>
                    <a:pt x="8287" y="14229"/>
                    <a:pt x="8454" y="14082"/>
                  </a:cubicBezTo>
                  <a:cubicBezTo>
                    <a:pt x="8726" y="13852"/>
                    <a:pt x="8726" y="13643"/>
                    <a:pt x="8621" y="13329"/>
                  </a:cubicBezTo>
                  <a:cubicBezTo>
                    <a:pt x="8370" y="12701"/>
                    <a:pt x="8517" y="12366"/>
                    <a:pt x="9082" y="11990"/>
                  </a:cubicBezTo>
                  <a:cubicBezTo>
                    <a:pt x="9291" y="11843"/>
                    <a:pt x="9500" y="11718"/>
                    <a:pt x="9709" y="11571"/>
                  </a:cubicBezTo>
                  <a:cubicBezTo>
                    <a:pt x="10044" y="11341"/>
                    <a:pt x="10274" y="11069"/>
                    <a:pt x="10295" y="10630"/>
                  </a:cubicBezTo>
                  <a:cubicBezTo>
                    <a:pt x="10316" y="10441"/>
                    <a:pt x="10442" y="10253"/>
                    <a:pt x="10525" y="10065"/>
                  </a:cubicBezTo>
                  <a:cubicBezTo>
                    <a:pt x="10588" y="9876"/>
                    <a:pt x="10714" y="9709"/>
                    <a:pt x="10735" y="9521"/>
                  </a:cubicBezTo>
                  <a:cubicBezTo>
                    <a:pt x="10797" y="9186"/>
                    <a:pt x="10965" y="8956"/>
                    <a:pt x="11174" y="8726"/>
                  </a:cubicBezTo>
                  <a:cubicBezTo>
                    <a:pt x="11906" y="7931"/>
                    <a:pt x="12618" y="7094"/>
                    <a:pt x="13350" y="6299"/>
                  </a:cubicBezTo>
                  <a:cubicBezTo>
                    <a:pt x="13685" y="5964"/>
                    <a:pt x="13685" y="5629"/>
                    <a:pt x="13518" y="5190"/>
                  </a:cubicBezTo>
                  <a:cubicBezTo>
                    <a:pt x="13141" y="4227"/>
                    <a:pt x="12848" y="3223"/>
                    <a:pt x="12513" y="2260"/>
                  </a:cubicBezTo>
                  <a:cubicBezTo>
                    <a:pt x="12450" y="2072"/>
                    <a:pt x="12283" y="1926"/>
                    <a:pt x="12158" y="1779"/>
                  </a:cubicBezTo>
                  <a:cubicBezTo>
                    <a:pt x="11739" y="1340"/>
                    <a:pt x="11258" y="921"/>
                    <a:pt x="10902" y="440"/>
                  </a:cubicBezTo>
                  <a:cubicBezTo>
                    <a:pt x="10672" y="126"/>
                    <a:pt x="10421" y="1"/>
                    <a:pt x="10086" y="105"/>
                  </a:cubicBezTo>
                  <a:cubicBezTo>
                    <a:pt x="9458" y="252"/>
                    <a:pt x="8852" y="398"/>
                    <a:pt x="8245" y="607"/>
                  </a:cubicBezTo>
                  <a:cubicBezTo>
                    <a:pt x="7847" y="754"/>
                    <a:pt x="7659" y="1172"/>
                    <a:pt x="7722" y="1612"/>
                  </a:cubicBezTo>
                  <a:cubicBezTo>
                    <a:pt x="7784" y="2156"/>
                    <a:pt x="7847" y="2700"/>
                    <a:pt x="7889" y="3244"/>
                  </a:cubicBezTo>
                  <a:cubicBezTo>
                    <a:pt x="7952" y="3892"/>
                    <a:pt x="7952" y="4562"/>
                    <a:pt x="8036" y="5211"/>
                  </a:cubicBezTo>
                  <a:cubicBezTo>
                    <a:pt x="8098" y="5775"/>
                    <a:pt x="8056" y="6006"/>
                    <a:pt x="7512" y="6215"/>
                  </a:cubicBezTo>
                  <a:cubicBezTo>
                    <a:pt x="6383" y="6675"/>
                    <a:pt x="5420" y="7407"/>
                    <a:pt x="4499" y="8182"/>
                  </a:cubicBezTo>
                  <a:cubicBezTo>
                    <a:pt x="4060" y="8537"/>
                    <a:pt x="3642" y="8935"/>
                    <a:pt x="3495" y="9521"/>
                  </a:cubicBezTo>
                  <a:cubicBezTo>
                    <a:pt x="3223" y="10567"/>
                    <a:pt x="2616" y="11529"/>
                    <a:pt x="2930" y="12659"/>
                  </a:cubicBezTo>
                  <a:cubicBezTo>
                    <a:pt x="2951" y="12764"/>
                    <a:pt x="2930" y="12869"/>
                    <a:pt x="2930" y="12973"/>
                  </a:cubicBezTo>
                  <a:cubicBezTo>
                    <a:pt x="2951" y="13245"/>
                    <a:pt x="2847" y="13433"/>
                    <a:pt x="2616" y="13580"/>
                  </a:cubicBezTo>
                  <a:cubicBezTo>
                    <a:pt x="2135" y="13894"/>
                    <a:pt x="2135" y="13915"/>
                    <a:pt x="2386" y="14396"/>
                  </a:cubicBezTo>
                  <a:cubicBezTo>
                    <a:pt x="2554" y="14752"/>
                    <a:pt x="2491" y="15024"/>
                    <a:pt x="2240" y="15296"/>
                  </a:cubicBezTo>
                  <a:cubicBezTo>
                    <a:pt x="2051" y="15505"/>
                    <a:pt x="1884" y="15735"/>
                    <a:pt x="1758" y="15986"/>
                  </a:cubicBezTo>
                  <a:cubicBezTo>
                    <a:pt x="1340" y="16802"/>
                    <a:pt x="922" y="17639"/>
                    <a:pt x="524" y="18476"/>
                  </a:cubicBezTo>
                  <a:cubicBezTo>
                    <a:pt x="231" y="19125"/>
                    <a:pt x="1" y="19794"/>
                    <a:pt x="22" y="206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ge4c781a2f3_0_681"/>
            <p:cNvSpPr/>
            <p:nvPr/>
          </p:nvSpPr>
          <p:spPr>
            <a:xfrm>
              <a:off x="5847514" y="2910897"/>
              <a:ext cx="174045" cy="274135"/>
            </a:xfrm>
            <a:custGeom>
              <a:rect b="b" l="l" r="r" t="t"/>
              <a:pathLst>
                <a:path extrusionOk="0" h="6257" w="6027">
                  <a:moveTo>
                    <a:pt x="5880" y="0"/>
                  </a:moveTo>
                  <a:cubicBezTo>
                    <a:pt x="5482" y="210"/>
                    <a:pt x="5168" y="398"/>
                    <a:pt x="4855" y="545"/>
                  </a:cubicBezTo>
                  <a:cubicBezTo>
                    <a:pt x="3955" y="1005"/>
                    <a:pt x="2992" y="1298"/>
                    <a:pt x="2176" y="1884"/>
                  </a:cubicBezTo>
                  <a:cubicBezTo>
                    <a:pt x="1570" y="2344"/>
                    <a:pt x="942" y="2762"/>
                    <a:pt x="356" y="3244"/>
                  </a:cubicBezTo>
                  <a:cubicBezTo>
                    <a:pt x="0" y="3516"/>
                    <a:pt x="42" y="3662"/>
                    <a:pt x="272" y="4081"/>
                  </a:cubicBezTo>
                  <a:cubicBezTo>
                    <a:pt x="440" y="4353"/>
                    <a:pt x="544" y="4666"/>
                    <a:pt x="670" y="4980"/>
                  </a:cubicBezTo>
                  <a:cubicBezTo>
                    <a:pt x="837" y="5399"/>
                    <a:pt x="984" y="5817"/>
                    <a:pt x="1151" y="6257"/>
                  </a:cubicBezTo>
                  <a:cubicBezTo>
                    <a:pt x="1737" y="5943"/>
                    <a:pt x="2281" y="5775"/>
                    <a:pt x="2741" y="5943"/>
                  </a:cubicBezTo>
                  <a:cubicBezTo>
                    <a:pt x="3139" y="6068"/>
                    <a:pt x="3411" y="5964"/>
                    <a:pt x="3704" y="5754"/>
                  </a:cubicBezTo>
                  <a:cubicBezTo>
                    <a:pt x="3976" y="5545"/>
                    <a:pt x="4290" y="5399"/>
                    <a:pt x="4436" y="5043"/>
                  </a:cubicBezTo>
                  <a:cubicBezTo>
                    <a:pt x="4729" y="4353"/>
                    <a:pt x="5106" y="3725"/>
                    <a:pt x="5754" y="3306"/>
                  </a:cubicBezTo>
                  <a:cubicBezTo>
                    <a:pt x="5964" y="3181"/>
                    <a:pt x="6026" y="2993"/>
                    <a:pt x="6005" y="2741"/>
                  </a:cubicBezTo>
                  <a:cubicBezTo>
                    <a:pt x="5964" y="2072"/>
                    <a:pt x="5964" y="1423"/>
                    <a:pt x="5922" y="775"/>
                  </a:cubicBezTo>
                  <a:cubicBezTo>
                    <a:pt x="5922" y="545"/>
                    <a:pt x="5901" y="335"/>
                    <a:pt x="5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ge4c781a2f3_0_681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47" y="21"/>
                    <a:pt x="84" y="0"/>
                    <a:pt x="84" y="0"/>
                  </a:cubicBezTo>
                  <a:cubicBezTo>
                    <a:pt x="42" y="42"/>
                    <a:pt x="21" y="84"/>
                    <a:pt x="0" y="147"/>
                  </a:cubicBezTo>
                  <a:cubicBezTo>
                    <a:pt x="63" y="126"/>
                    <a:pt x="126" y="105"/>
                    <a:pt x="231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ge4c781a2f3_0_681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26" y="105"/>
                    <a:pt x="63" y="126"/>
                    <a:pt x="0" y="147"/>
                  </a:cubicBezTo>
                  <a:cubicBezTo>
                    <a:pt x="21" y="84"/>
                    <a:pt x="42" y="42"/>
                    <a:pt x="84" y="0"/>
                  </a:cubicBezTo>
                  <a:cubicBezTo>
                    <a:pt x="84" y="0"/>
                    <a:pt x="147" y="21"/>
                    <a:pt x="231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ge4c781a2f3_0_681"/>
            <p:cNvSpPr/>
            <p:nvPr/>
          </p:nvSpPr>
          <p:spPr>
            <a:xfrm>
              <a:off x="6269270" y="3543424"/>
              <a:ext cx="481590" cy="1105608"/>
            </a:xfrm>
            <a:custGeom>
              <a:rect b="b" l="l" r="r" t="t"/>
              <a:pathLst>
                <a:path extrusionOk="0" h="25235" w="16677">
                  <a:moveTo>
                    <a:pt x="1255" y="1"/>
                  </a:moveTo>
                  <a:cubicBezTo>
                    <a:pt x="1883" y="587"/>
                    <a:pt x="2260" y="1507"/>
                    <a:pt x="2825" y="2198"/>
                  </a:cubicBezTo>
                  <a:cubicBezTo>
                    <a:pt x="3452" y="2993"/>
                    <a:pt x="4289" y="3600"/>
                    <a:pt x="5064" y="4248"/>
                  </a:cubicBezTo>
                  <a:cubicBezTo>
                    <a:pt x="6173" y="5211"/>
                    <a:pt x="7449" y="6759"/>
                    <a:pt x="8851" y="6968"/>
                  </a:cubicBezTo>
                  <a:cubicBezTo>
                    <a:pt x="8767" y="6989"/>
                    <a:pt x="10022" y="8412"/>
                    <a:pt x="9876" y="8475"/>
                  </a:cubicBezTo>
                  <a:cubicBezTo>
                    <a:pt x="10127" y="9542"/>
                    <a:pt x="8579" y="11300"/>
                    <a:pt x="7449" y="11572"/>
                  </a:cubicBezTo>
                  <a:cubicBezTo>
                    <a:pt x="8035" y="11781"/>
                    <a:pt x="7951" y="12262"/>
                    <a:pt x="8432" y="12534"/>
                  </a:cubicBezTo>
                  <a:cubicBezTo>
                    <a:pt x="8349" y="13622"/>
                    <a:pt x="7491" y="13455"/>
                    <a:pt x="7951" y="14480"/>
                  </a:cubicBezTo>
                  <a:cubicBezTo>
                    <a:pt x="8307" y="15317"/>
                    <a:pt x="9604" y="15421"/>
                    <a:pt x="10274" y="15924"/>
                  </a:cubicBezTo>
                  <a:cubicBezTo>
                    <a:pt x="11257" y="16698"/>
                    <a:pt x="10671" y="18665"/>
                    <a:pt x="11654" y="19564"/>
                  </a:cubicBezTo>
                  <a:cubicBezTo>
                    <a:pt x="12847" y="20631"/>
                    <a:pt x="16676" y="21761"/>
                    <a:pt x="15107" y="24251"/>
                  </a:cubicBezTo>
                  <a:cubicBezTo>
                    <a:pt x="15316" y="24147"/>
                    <a:pt x="13140" y="25235"/>
                    <a:pt x="13307" y="25067"/>
                  </a:cubicBezTo>
                  <a:cubicBezTo>
                    <a:pt x="12533" y="24168"/>
                    <a:pt x="12450" y="23582"/>
                    <a:pt x="11403" y="23414"/>
                  </a:cubicBezTo>
                  <a:cubicBezTo>
                    <a:pt x="10797" y="23310"/>
                    <a:pt x="10671" y="22808"/>
                    <a:pt x="9876" y="22766"/>
                  </a:cubicBezTo>
                  <a:cubicBezTo>
                    <a:pt x="7574" y="22661"/>
                    <a:pt x="5336" y="22849"/>
                    <a:pt x="3076" y="22766"/>
                  </a:cubicBezTo>
                  <a:cubicBezTo>
                    <a:pt x="3139" y="20799"/>
                    <a:pt x="3055" y="16865"/>
                    <a:pt x="1151" y="15986"/>
                  </a:cubicBezTo>
                  <a:cubicBezTo>
                    <a:pt x="753" y="14877"/>
                    <a:pt x="1088" y="13497"/>
                    <a:pt x="1130" y="12346"/>
                  </a:cubicBezTo>
                  <a:cubicBezTo>
                    <a:pt x="1193" y="11111"/>
                    <a:pt x="963" y="9751"/>
                    <a:pt x="1130" y="8538"/>
                  </a:cubicBezTo>
                  <a:cubicBezTo>
                    <a:pt x="1381" y="6780"/>
                    <a:pt x="2804" y="5608"/>
                    <a:pt x="1925" y="3934"/>
                  </a:cubicBezTo>
                  <a:cubicBezTo>
                    <a:pt x="1507" y="3118"/>
                    <a:pt x="0" y="1047"/>
                    <a:pt x="1255" y="231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ge4c781a2f3_0_681"/>
            <p:cNvSpPr/>
            <p:nvPr/>
          </p:nvSpPr>
          <p:spPr>
            <a:xfrm>
              <a:off x="6287983" y="1981318"/>
              <a:ext cx="323284" cy="903940"/>
            </a:xfrm>
            <a:custGeom>
              <a:rect b="b" l="l" r="r" t="t"/>
              <a:pathLst>
                <a:path extrusionOk="0" h="20632" w="11195">
                  <a:moveTo>
                    <a:pt x="1" y="1"/>
                  </a:moveTo>
                  <a:cubicBezTo>
                    <a:pt x="1382" y="252"/>
                    <a:pt x="2198" y="4081"/>
                    <a:pt x="2407" y="5190"/>
                  </a:cubicBezTo>
                  <a:cubicBezTo>
                    <a:pt x="2553" y="5985"/>
                    <a:pt x="2637" y="6906"/>
                    <a:pt x="2888" y="7659"/>
                  </a:cubicBezTo>
                  <a:cubicBezTo>
                    <a:pt x="3097" y="8266"/>
                    <a:pt x="3537" y="8747"/>
                    <a:pt x="3872" y="9333"/>
                  </a:cubicBezTo>
                  <a:cubicBezTo>
                    <a:pt x="4960" y="11216"/>
                    <a:pt x="6361" y="12995"/>
                    <a:pt x="7366" y="14940"/>
                  </a:cubicBezTo>
                  <a:cubicBezTo>
                    <a:pt x="8224" y="16635"/>
                    <a:pt x="8412" y="18686"/>
                    <a:pt x="8538" y="20548"/>
                  </a:cubicBezTo>
                  <a:cubicBezTo>
                    <a:pt x="9207" y="20632"/>
                    <a:pt x="10630" y="20381"/>
                    <a:pt x="10755" y="19837"/>
                  </a:cubicBezTo>
                  <a:cubicBezTo>
                    <a:pt x="10986" y="18979"/>
                    <a:pt x="10818" y="17514"/>
                    <a:pt x="10797" y="16656"/>
                  </a:cubicBezTo>
                  <a:cubicBezTo>
                    <a:pt x="10776" y="15861"/>
                    <a:pt x="10944" y="15903"/>
                    <a:pt x="11048" y="15108"/>
                  </a:cubicBezTo>
                  <a:cubicBezTo>
                    <a:pt x="11195" y="14041"/>
                    <a:pt x="10274" y="12869"/>
                    <a:pt x="9563" y="11990"/>
                  </a:cubicBezTo>
                  <a:cubicBezTo>
                    <a:pt x="8266" y="10421"/>
                    <a:pt x="7659" y="8789"/>
                    <a:pt x="6675" y="7010"/>
                  </a:cubicBezTo>
                  <a:cubicBezTo>
                    <a:pt x="5797" y="5441"/>
                    <a:pt x="4834" y="3642"/>
                    <a:pt x="3683" y="2386"/>
                  </a:cubicBezTo>
                  <a:cubicBezTo>
                    <a:pt x="3286" y="1947"/>
                    <a:pt x="2867" y="1382"/>
                    <a:pt x="2407" y="984"/>
                  </a:cubicBezTo>
                  <a:cubicBezTo>
                    <a:pt x="1779" y="398"/>
                    <a:pt x="1549" y="336"/>
                    <a:pt x="1047" y="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ge4c781a2f3_0_681"/>
            <p:cNvSpPr/>
            <p:nvPr/>
          </p:nvSpPr>
          <p:spPr>
            <a:xfrm>
              <a:off x="6684962" y="2504795"/>
              <a:ext cx="339599" cy="1029506"/>
            </a:xfrm>
            <a:custGeom>
              <a:rect b="b" l="l" r="r" t="t"/>
              <a:pathLst>
                <a:path extrusionOk="0" h="23498" w="11760">
                  <a:moveTo>
                    <a:pt x="0" y="126"/>
                  </a:moveTo>
                  <a:cubicBezTo>
                    <a:pt x="356" y="272"/>
                    <a:pt x="1298" y="1695"/>
                    <a:pt x="1444" y="2009"/>
                  </a:cubicBezTo>
                  <a:cubicBezTo>
                    <a:pt x="1695" y="2595"/>
                    <a:pt x="1612" y="2825"/>
                    <a:pt x="1884" y="3432"/>
                  </a:cubicBezTo>
                  <a:cubicBezTo>
                    <a:pt x="2239" y="4227"/>
                    <a:pt x="2867" y="4938"/>
                    <a:pt x="3348" y="5733"/>
                  </a:cubicBezTo>
                  <a:cubicBezTo>
                    <a:pt x="4290" y="7240"/>
                    <a:pt x="5734" y="8537"/>
                    <a:pt x="5462" y="10358"/>
                  </a:cubicBezTo>
                  <a:cubicBezTo>
                    <a:pt x="5273" y="11466"/>
                    <a:pt x="5294" y="12575"/>
                    <a:pt x="4813" y="13622"/>
                  </a:cubicBezTo>
                  <a:cubicBezTo>
                    <a:pt x="4290" y="14751"/>
                    <a:pt x="3244" y="15442"/>
                    <a:pt x="2386" y="16321"/>
                  </a:cubicBezTo>
                  <a:cubicBezTo>
                    <a:pt x="1779" y="16928"/>
                    <a:pt x="1863" y="16802"/>
                    <a:pt x="2197" y="17534"/>
                  </a:cubicBezTo>
                  <a:cubicBezTo>
                    <a:pt x="2637" y="18560"/>
                    <a:pt x="3034" y="19627"/>
                    <a:pt x="3578" y="20631"/>
                  </a:cubicBezTo>
                  <a:cubicBezTo>
                    <a:pt x="3997" y="21384"/>
                    <a:pt x="4332" y="22033"/>
                    <a:pt x="4478" y="22870"/>
                  </a:cubicBezTo>
                  <a:cubicBezTo>
                    <a:pt x="5169" y="22912"/>
                    <a:pt x="7617" y="22828"/>
                    <a:pt x="8056" y="22389"/>
                  </a:cubicBezTo>
                  <a:cubicBezTo>
                    <a:pt x="8516" y="21949"/>
                    <a:pt x="9667" y="23498"/>
                    <a:pt x="9960" y="22891"/>
                  </a:cubicBezTo>
                  <a:cubicBezTo>
                    <a:pt x="10274" y="22263"/>
                    <a:pt x="11383" y="20631"/>
                    <a:pt x="11760" y="20066"/>
                  </a:cubicBezTo>
                  <a:cubicBezTo>
                    <a:pt x="10776" y="19355"/>
                    <a:pt x="9102" y="16321"/>
                    <a:pt x="9353" y="15254"/>
                  </a:cubicBezTo>
                  <a:cubicBezTo>
                    <a:pt x="9542" y="14417"/>
                    <a:pt x="10253" y="13350"/>
                    <a:pt x="10190" y="12534"/>
                  </a:cubicBezTo>
                  <a:cubicBezTo>
                    <a:pt x="10148" y="12094"/>
                    <a:pt x="9667" y="10839"/>
                    <a:pt x="9458" y="10504"/>
                  </a:cubicBezTo>
                  <a:cubicBezTo>
                    <a:pt x="9081" y="9918"/>
                    <a:pt x="8328" y="9500"/>
                    <a:pt x="7826" y="8935"/>
                  </a:cubicBezTo>
                  <a:cubicBezTo>
                    <a:pt x="5629" y="6508"/>
                    <a:pt x="4478" y="5859"/>
                    <a:pt x="2616" y="3013"/>
                  </a:cubicBezTo>
                  <a:cubicBezTo>
                    <a:pt x="628" y="0"/>
                    <a:pt x="754" y="733"/>
                    <a:pt x="565" y="4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ge4c781a2f3_0_681"/>
            <p:cNvSpPr/>
            <p:nvPr/>
          </p:nvSpPr>
          <p:spPr>
            <a:xfrm>
              <a:off x="4375022" y="4373066"/>
              <a:ext cx="558318" cy="418979"/>
            </a:xfrm>
            <a:custGeom>
              <a:rect b="b" l="l" r="r" t="t"/>
              <a:pathLst>
                <a:path extrusionOk="0" h="9563" w="19334">
                  <a:moveTo>
                    <a:pt x="1" y="335"/>
                  </a:moveTo>
                  <a:lnTo>
                    <a:pt x="6319" y="9563"/>
                  </a:lnTo>
                  <a:lnTo>
                    <a:pt x="19334" y="8579"/>
                  </a:lnTo>
                  <a:lnTo>
                    <a:pt x="11927" y="3830"/>
                  </a:lnTo>
                  <a:lnTo>
                    <a:pt x="7303" y="1570"/>
                  </a:lnTo>
                  <a:lnTo>
                    <a:pt x="41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ge4c781a2f3_0_681"/>
            <p:cNvSpPr/>
            <p:nvPr/>
          </p:nvSpPr>
          <p:spPr>
            <a:xfrm>
              <a:off x="6001576" y="2653277"/>
              <a:ext cx="419965" cy="861792"/>
            </a:xfrm>
            <a:custGeom>
              <a:rect b="b" l="l" r="r" t="t"/>
              <a:pathLst>
                <a:path extrusionOk="0" h="19670" w="14543">
                  <a:moveTo>
                    <a:pt x="1" y="2721"/>
                  </a:moveTo>
                  <a:cubicBezTo>
                    <a:pt x="796" y="3119"/>
                    <a:pt x="1486" y="4102"/>
                    <a:pt x="2219" y="4751"/>
                  </a:cubicBezTo>
                  <a:cubicBezTo>
                    <a:pt x="2805" y="5274"/>
                    <a:pt x="3160" y="6111"/>
                    <a:pt x="3579" y="6885"/>
                  </a:cubicBezTo>
                  <a:cubicBezTo>
                    <a:pt x="4604" y="8726"/>
                    <a:pt x="5043" y="10923"/>
                    <a:pt x="6194" y="12660"/>
                  </a:cubicBezTo>
                  <a:cubicBezTo>
                    <a:pt x="6676" y="13392"/>
                    <a:pt x="7450" y="13936"/>
                    <a:pt x="8098" y="14543"/>
                  </a:cubicBezTo>
                  <a:cubicBezTo>
                    <a:pt x="8663" y="15066"/>
                    <a:pt x="9019" y="15694"/>
                    <a:pt x="9584" y="16238"/>
                  </a:cubicBezTo>
                  <a:cubicBezTo>
                    <a:pt x="10400" y="17012"/>
                    <a:pt x="11530" y="19272"/>
                    <a:pt x="12555" y="19669"/>
                  </a:cubicBezTo>
                  <a:cubicBezTo>
                    <a:pt x="12430" y="17891"/>
                    <a:pt x="14187" y="15129"/>
                    <a:pt x="14438" y="13455"/>
                  </a:cubicBezTo>
                  <a:cubicBezTo>
                    <a:pt x="14543" y="12848"/>
                    <a:pt x="14292" y="12911"/>
                    <a:pt x="13957" y="12367"/>
                  </a:cubicBezTo>
                  <a:cubicBezTo>
                    <a:pt x="13706" y="11969"/>
                    <a:pt x="13769" y="11404"/>
                    <a:pt x="13392" y="11090"/>
                  </a:cubicBezTo>
                  <a:cubicBezTo>
                    <a:pt x="12618" y="10442"/>
                    <a:pt x="11383" y="11697"/>
                    <a:pt x="10442" y="11969"/>
                  </a:cubicBezTo>
                  <a:cubicBezTo>
                    <a:pt x="9375" y="10651"/>
                    <a:pt x="9186" y="8475"/>
                    <a:pt x="8621" y="6906"/>
                  </a:cubicBezTo>
                  <a:cubicBezTo>
                    <a:pt x="8391" y="6236"/>
                    <a:pt x="8056" y="5734"/>
                    <a:pt x="7826" y="5085"/>
                  </a:cubicBezTo>
                  <a:cubicBezTo>
                    <a:pt x="7471" y="4123"/>
                    <a:pt x="6571" y="3872"/>
                    <a:pt x="5567" y="3474"/>
                  </a:cubicBezTo>
                  <a:cubicBezTo>
                    <a:pt x="4918" y="3223"/>
                    <a:pt x="4269" y="2763"/>
                    <a:pt x="3704" y="2386"/>
                  </a:cubicBezTo>
                  <a:cubicBezTo>
                    <a:pt x="3244" y="2072"/>
                    <a:pt x="3202" y="1884"/>
                    <a:pt x="2867" y="1361"/>
                  </a:cubicBezTo>
                  <a:cubicBezTo>
                    <a:pt x="2470" y="733"/>
                    <a:pt x="2114" y="1"/>
                    <a:pt x="1445" y="461"/>
                  </a:cubicBezTo>
                  <a:cubicBezTo>
                    <a:pt x="963" y="796"/>
                    <a:pt x="691" y="1717"/>
                    <a:pt x="273" y="2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ge4c781a2f3_0_681"/>
            <p:cNvSpPr/>
            <p:nvPr/>
          </p:nvSpPr>
          <p:spPr>
            <a:xfrm>
              <a:off x="6158092" y="3350910"/>
              <a:ext cx="120852" cy="244824"/>
            </a:xfrm>
            <a:custGeom>
              <a:rect b="b" l="l" r="r" t="t"/>
              <a:pathLst>
                <a:path extrusionOk="0" h="5588" w="4185">
                  <a:moveTo>
                    <a:pt x="0" y="1"/>
                  </a:moveTo>
                  <a:cubicBezTo>
                    <a:pt x="1088" y="859"/>
                    <a:pt x="2888" y="5106"/>
                    <a:pt x="3076" y="5587"/>
                  </a:cubicBezTo>
                  <a:cubicBezTo>
                    <a:pt x="3327" y="5525"/>
                    <a:pt x="3913" y="5253"/>
                    <a:pt x="4017" y="5002"/>
                  </a:cubicBezTo>
                  <a:cubicBezTo>
                    <a:pt x="4185" y="4562"/>
                    <a:pt x="3160" y="3139"/>
                    <a:pt x="2971" y="2616"/>
                  </a:cubicBezTo>
                  <a:cubicBezTo>
                    <a:pt x="2825" y="2281"/>
                    <a:pt x="2846" y="1842"/>
                    <a:pt x="2616" y="1528"/>
                  </a:cubicBezTo>
                  <a:cubicBezTo>
                    <a:pt x="2448" y="1319"/>
                    <a:pt x="2009" y="1068"/>
                    <a:pt x="1820" y="880"/>
                  </a:cubicBezTo>
                  <a:cubicBezTo>
                    <a:pt x="1402" y="482"/>
                    <a:pt x="1360" y="273"/>
                    <a:pt x="795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ge4c781a2f3_0_681"/>
            <p:cNvSpPr/>
            <p:nvPr/>
          </p:nvSpPr>
          <p:spPr>
            <a:xfrm>
              <a:off x="6376810" y="3323440"/>
              <a:ext cx="456813" cy="557383"/>
            </a:xfrm>
            <a:custGeom>
              <a:rect b="b" l="l" r="r" t="t"/>
              <a:pathLst>
                <a:path extrusionOk="0" h="12722" w="15819">
                  <a:moveTo>
                    <a:pt x="15233" y="42"/>
                  </a:moveTo>
                  <a:cubicBezTo>
                    <a:pt x="13664" y="0"/>
                    <a:pt x="11739" y="2113"/>
                    <a:pt x="10337" y="2825"/>
                  </a:cubicBezTo>
                  <a:cubicBezTo>
                    <a:pt x="8684" y="3683"/>
                    <a:pt x="7052" y="4457"/>
                    <a:pt x="5378" y="5273"/>
                  </a:cubicBezTo>
                  <a:cubicBezTo>
                    <a:pt x="3829" y="6005"/>
                    <a:pt x="2616" y="8014"/>
                    <a:pt x="1758" y="9499"/>
                  </a:cubicBezTo>
                  <a:cubicBezTo>
                    <a:pt x="1214" y="10504"/>
                    <a:pt x="544" y="11445"/>
                    <a:pt x="0" y="12408"/>
                  </a:cubicBezTo>
                  <a:cubicBezTo>
                    <a:pt x="963" y="12492"/>
                    <a:pt x="2009" y="12471"/>
                    <a:pt x="2972" y="12408"/>
                  </a:cubicBezTo>
                  <a:cubicBezTo>
                    <a:pt x="3976" y="12366"/>
                    <a:pt x="4792" y="12722"/>
                    <a:pt x="5775" y="12492"/>
                  </a:cubicBezTo>
                  <a:cubicBezTo>
                    <a:pt x="6842" y="12261"/>
                    <a:pt x="7742" y="11717"/>
                    <a:pt x="8830" y="11508"/>
                  </a:cubicBezTo>
                  <a:cubicBezTo>
                    <a:pt x="10107" y="11278"/>
                    <a:pt x="11362" y="10964"/>
                    <a:pt x="12617" y="10713"/>
                  </a:cubicBezTo>
                  <a:cubicBezTo>
                    <a:pt x="13036" y="10650"/>
                    <a:pt x="14542" y="10776"/>
                    <a:pt x="14835" y="10504"/>
                  </a:cubicBezTo>
                  <a:cubicBezTo>
                    <a:pt x="15275" y="10085"/>
                    <a:pt x="14982" y="7302"/>
                    <a:pt x="15128" y="6486"/>
                  </a:cubicBezTo>
                  <a:cubicBezTo>
                    <a:pt x="15296" y="5524"/>
                    <a:pt x="15630" y="4499"/>
                    <a:pt x="15714" y="3557"/>
                  </a:cubicBezTo>
                  <a:cubicBezTo>
                    <a:pt x="15819" y="2406"/>
                    <a:pt x="15547" y="1193"/>
                    <a:pt x="15547" y="42"/>
                  </a:cubicBezTo>
                  <a:lnTo>
                    <a:pt x="15233" y="4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ge4c781a2f3_0_681"/>
            <p:cNvSpPr/>
            <p:nvPr/>
          </p:nvSpPr>
          <p:spPr>
            <a:xfrm>
              <a:off x="5941771" y="3213425"/>
              <a:ext cx="544428" cy="567460"/>
            </a:xfrm>
            <a:custGeom>
              <a:rect b="b" l="l" r="r" t="t"/>
              <a:pathLst>
                <a:path extrusionOk="0" h="12952" w="18853">
                  <a:moveTo>
                    <a:pt x="0" y="3787"/>
                  </a:moveTo>
                  <a:cubicBezTo>
                    <a:pt x="377" y="2846"/>
                    <a:pt x="2700" y="2532"/>
                    <a:pt x="3599" y="1967"/>
                  </a:cubicBezTo>
                  <a:cubicBezTo>
                    <a:pt x="4708" y="1277"/>
                    <a:pt x="5901" y="1151"/>
                    <a:pt x="7052" y="649"/>
                  </a:cubicBezTo>
                  <a:cubicBezTo>
                    <a:pt x="7763" y="335"/>
                    <a:pt x="8558" y="0"/>
                    <a:pt x="9249" y="461"/>
                  </a:cubicBezTo>
                  <a:cubicBezTo>
                    <a:pt x="9667" y="754"/>
                    <a:pt x="10065" y="1444"/>
                    <a:pt x="10420" y="1842"/>
                  </a:cubicBezTo>
                  <a:cubicBezTo>
                    <a:pt x="10881" y="2323"/>
                    <a:pt x="11320" y="2825"/>
                    <a:pt x="11801" y="3306"/>
                  </a:cubicBezTo>
                  <a:cubicBezTo>
                    <a:pt x="12304" y="3787"/>
                    <a:pt x="12722" y="4352"/>
                    <a:pt x="13078" y="4917"/>
                  </a:cubicBezTo>
                  <a:cubicBezTo>
                    <a:pt x="14229" y="6696"/>
                    <a:pt x="16321" y="7512"/>
                    <a:pt x="17869" y="8956"/>
                  </a:cubicBezTo>
                  <a:cubicBezTo>
                    <a:pt x="18371" y="9437"/>
                    <a:pt x="18853" y="10420"/>
                    <a:pt x="18602" y="11132"/>
                  </a:cubicBezTo>
                  <a:cubicBezTo>
                    <a:pt x="18455" y="11508"/>
                    <a:pt x="17681" y="12617"/>
                    <a:pt x="17304" y="12743"/>
                  </a:cubicBezTo>
                  <a:cubicBezTo>
                    <a:pt x="16697" y="12952"/>
                    <a:pt x="16174" y="11969"/>
                    <a:pt x="15798" y="11529"/>
                  </a:cubicBezTo>
                  <a:cubicBezTo>
                    <a:pt x="15003" y="10671"/>
                    <a:pt x="14166" y="9813"/>
                    <a:pt x="13517" y="8872"/>
                  </a:cubicBezTo>
                  <a:cubicBezTo>
                    <a:pt x="13287" y="8537"/>
                    <a:pt x="12806" y="9311"/>
                    <a:pt x="12534" y="8997"/>
                  </a:cubicBezTo>
                  <a:cubicBezTo>
                    <a:pt x="12136" y="8579"/>
                    <a:pt x="12220" y="8642"/>
                    <a:pt x="11613" y="8809"/>
                  </a:cubicBezTo>
                  <a:cubicBezTo>
                    <a:pt x="11153" y="8956"/>
                    <a:pt x="11550" y="8537"/>
                    <a:pt x="11006" y="8453"/>
                  </a:cubicBezTo>
                  <a:cubicBezTo>
                    <a:pt x="10839" y="7888"/>
                    <a:pt x="10002" y="7072"/>
                    <a:pt x="9709" y="6508"/>
                  </a:cubicBezTo>
                  <a:cubicBezTo>
                    <a:pt x="9479" y="6047"/>
                    <a:pt x="9019" y="5817"/>
                    <a:pt x="8830" y="5357"/>
                  </a:cubicBezTo>
                  <a:cubicBezTo>
                    <a:pt x="8642" y="4875"/>
                    <a:pt x="8537" y="4624"/>
                    <a:pt x="8203" y="4206"/>
                  </a:cubicBezTo>
                  <a:cubicBezTo>
                    <a:pt x="7972" y="3934"/>
                    <a:pt x="7658" y="3808"/>
                    <a:pt x="7491" y="3495"/>
                  </a:cubicBezTo>
                  <a:cubicBezTo>
                    <a:pt x="6633" y="3348"/>
                    <a:pt x="6340" y="3683"/>
                    <a:pt x="5566" y="3871"/>
                  </a:cubicBezTo>
                  <a:cubicBezTo>
                    <a:pt x="4813" y="4080"/>
                    <a:pt x="4541" y="4624"/>
                    <a:pt x="3913" y="5106"/>
                  </a:cubicBezTo>
                  <a:cubicBezTo>
                    <a:pt x="3034" y="5817"/>
                    <a:pt x="1570" y="5587"/>
                    <a:pt x="440" y="5482"/>
                  </a:cubicBezTo>
                  <a:cubicBezTo>
                    <a:pt x="440" y="4896"/>
                    <a:pt x="272" y="4373"/>
                    <a:pt x="63" y="385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ge4c781a2f3_0_681"/>
            <p:cNvSpPr/>
            <p:nvPr/>
          </p:nvSpPr>
          <p:spPr>
            <a:xfrm>
              <a:off x="7435402" y="4058621"/>
              <a:ext cx="15738" cy="15641"/>
            </a:xfrm>
            <a:custGeom>
              <a:rect b="b" l="l" r="r" t="t"/>
              <a:pathLst>
                <a:path extrusionOk="0" h="357" w="545">
                  <a:moveTo>
                    <a:pt x="482" y="357"/>
                  </a:moveTo>
                  <a:cubicBezTo>
                    <a:pt x="482" y="252"/>
                    <a:pt x="503" y="126"/>
                    <a:pt x="545" y="1"/>
                  </a:cubicBezTo>
                  <a:cubicBezTo>
                    <a:pt x="335" y="105"/>
                    <a:pt x="252" y="126"/>
                    <a:pt x="189" y="168"/>
                  </a:cubicBezTo>
                  <a:cubicBezTo>
                    <a:pt x="126" y="210"/>
                    <a:pt x="63" y="252"/>
                    <a:pt x="1" y="294"/>
                  </a:cubicBezTo>
                  <a:cubicBezTo>
                    <a:pt x="168" y="315"/>
                    <a:pt x="314" y="336"/>
                    <a:pt x="482" y="357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ge4c781a2f3_0_681"/>
            <p:cNvSpPr/>
            <p:nvPr/>
          </p:nvSpPr>
          <p:spPr>
            <a:xfrm>
              <a:off x="5724236" y="3472842"/>
              <a:ext cx="551705" cy="994675"/>
            </a:xfrm>
            <a:custGeom>
              <a:rect b="b" l="l" r="r" t="t"/>
              <a:pathLst>
                <a:path extrusionOk="0" h="22703" w="19105">
                  <a:moveTo>
                    <a:pt x="17430" y="1"/>
                  </a:moveTo>
                  <a:lnTo>
                    <a:pt x="14752" y="3746"/>
                  </a:lnTo>
                  <a:lnTo>
                    <a:pt x="11886" y="7177"/>
                  </a:lnTo>
                  <a:lnTo>
                    <a:pt x="9291" y="11404"/>
                  </a:lnTo>
                  <a:lnTo>
                    <a:pt x="7324" y="13371"/>
                  </a:lnTo>
                  <a:cubicBezTo>
                    <a:pt x="7324" y="13371"/>
                    <a:pt x="5776" y="16216"/>
                    <a:pt x="5860" y="16781"/>
                  </a:cubicBezTo>
                  <a:cubicBezTo>
                    <a:pt x="5964" y="17346"/>
                    <a:pt x="5211" y="17493"/>
                    <a:pt x="5044" y="18183"/>
                  </a:cubicBezTo>
                  <a:cubicBezTo>
                    <a:pt x="4876" y="18874"/>
                    <a:pt x="1" y="20045"/>
                    <a:pt x="1" y="20045"/>
                  </a:cubicBezTo>
                  <a:cubicBezTo>
                    <a:pt x="1" y="20045"/>
                    <a:pt x="2135" y="22703"/>
                    <a:pt x="2261" y="22661"/>
                  </a:cubicBezTo>
                  <a:cubicBezTo>
                    <a:pt x="2365" y="22640"/>
                    <a:pt x="3788" y="21657"/>
                    <a:pt x="3788" y="21657"/>
                  </a:cubicBezTo>
                  <a:lnTo>
                    <a:pt x="7533" y="20171"/>
                  </a:lnTo>
                  <a:lnTo>
                    <a:pt x="19104" y="28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ge4c781a2f3_0_681"/>
            <p:cNvSpPr/>
            <p:nvPr/>
          </p:nvSpPr>
          <p:spPr>
            <a:xfrm>
              <a:off x="4859615" y="4242898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ge4c781a2f3_0_681"/>
            <p:cNvSpPr/>
            <p:nvPr/>
          </p:nvSpPr>
          <p:spPr>
            <a:xfrm>
              <a:off x="7052342" y="2947568"/>
              <a:ext cx="642900" cy="1230255"/>
            </a:xfrm>
            <a:custGeom>
              <a:rect b="b" l="l" r="r" t="t"/>
              <a:pathLst>
                <a:path extrusionOk="0" h="28080" w="22263">
                  <a:moveTo>
                    <a:pt x="0" y="0"/>
                  </a:moveTo>
                  <a:cubicBezTo>
                    <a:pt x="1841" y="2951"/>
                    <a:pt x="3913" y="5629"/>
                    <a:pt x="5210" y="8830"/>
                  </a:cubicBezTo>
                  <a:cubicBezTo>
                    <a:pt x="5566" y="9667"/>
                    <a:pt x="6298" y="10923"/>
                    <a:pt x="6424" y="11760"/>
                  </a:cubicBezTo>
                  <a:cubicBezTo>
                    <a:pt x="6612" y="12994"/>
                    <a:pt x="5880" y="14375"/>
                    <a:pt x="5942" y="15568"/>
                  </a:cubicBezTo>
                  <a:cubicBezTo>
                    <a:pt x="6068" y="17744"/>
                    <a:pt x="8914" y="18099"/>
                    <a:pt x="9960" y="19731"/>
                  </a:cubicBezTo>
                  <a:cubicBezTo>
                    <a:pt x="10274" y="20213"/>
                    <a:pt x="10357" y="21301"/>
                    <a:pt x="10587" y="21887"/>
                  </a:cubicBezTo>
                  <a:cubicBezTo>
                    <a:pt x="10859" y="22556"/>
                    <a:pt x="11131" y="23226"/>
                    <a:pt x="11466" y="23853"/>
                  </a:cubicBezTo>
                  <a:cubicBezTo>
                    <a:pt x="11947" y="24774"/>
                    <a:pt x="12512" y="27138"/>
                    <a:pt x="12784" y="28080"/>
                  </a:cubicBezTo>
                  <a:cubicBezTo>
                    <a:pt x="13433" y="27201"/>
                    <a:pt x="13433" y="26301"/>
                    <a:pt x="14040" y="26594"/>
                  </a:cubicBezTo>
                  <a:cubicBezTo>
                    <a:pt x="15023" y="27034"/>
                    <a:pt x="15044" y="27285"/>
                    <a:pt x="16069" y="26720"/>
                  </a:cubicBezTo>
                  <a:cubicBezTo>
                    <a:pt x="17785" y="25757"/>
                    <a:pt x="18413" y="26553"/>
                    <a:pt x="19857" y="25360"/>
                  </a:cubicBezTo>
                  <a:cubicBezTo>
                    <a:pt x="20108" y="25151"/>
                    <a:pt x="18559" y="22033"/>
                    <a:pt x="18894" y="21824"/>
                  </a:cubicBezTo>
                  <a:cubicBezTo>
                    <a:pt x="19438" y="21489"/>
                    <a:pt x="19982" y="20945"/>
                    <a:pt x="20380" y="20443"/>
                  </a:cubicBezTo>
                  <a:cubicBezTo>
                    <a:pt x="20924" y="19731"/>
                    <a:pt x="21300" y="20150"/>
                    <a:pt x="21928" y="19501"/>
                  </a:cubicBezTo>
                  <a:cubicBezTo>
                    <a:pt x="22263" y="19166"/>
                    <a:pt x="21342" y="18434"/>
                    <a:pt x="20610" y="18016"/>
                  </a:cubicBezTo>
                  <a:cubicBezTo>
                    <a:pt x="19710" y="17513"/>
                    <a:pt x="19250" y="16928"/>
                    <a:pt x="18434" y="16405"/>
                  </a:cubicBezTo>
                  <a:cubicBezTo>
                    <a:pt x="17471" y="15756"/>
                    <a:pt x="17032" y="14459"/>
                    <a:pt x="16007" y="13936"/>
                  </a:cubicBezTo>
                  <a:cubicBezTo>
                    <a:pt x="14940" y="13392"/>
                    <a:pt x="13412" y="13517"/>
                    <a:pt x="12178" y="13705"/>
                  </a:cubicBezTo>
                  <a:cubicBezTo>
                    <a:pt x="10566" y="13956"/>
                    <a:pt x="10211" y="13580"/>
                    <a:pt x="9018" y="12366"/>
                  </a:cubicBezTo>
                  <a:cubicBezTo>
                    <a:pt x="7449" y="10755"/>
                    <a:pt x="6256" y="8433"/>
                    <a:pt x="5294" y="6508"/>
                  </a:cubicBezTo>
                  <a:cubicBezTo>
                    <a:pt x="3097" y="2135"/>
                    <a:pt x="2490" y="2135"/>
                    <a:pt x="1130" y="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2" name="Google Shape;722;ge4c781a2f3_0_681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ge4c781a2f3_0_681"/>
          <p:cNvSpPr/>
          <p:nvPr/>
        </p:nvSpPr>
        <p:spPr>
          <a:xfrm>
            <a:off x="-3" y="5285402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e4c781a2f3_0_681"/>
          <p:cNvSpPr txBox="1"/>
          <p:nvPr>
            <p:ph type="title"/>
          </p:nvPr>
        </p:nvSpPr>
        <p:spPr>
          <a:xfrm>
            <a:off x="950967" y="1876071"/>
            <a:ext cx="50061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725" name="Google Shape;725;ge4c781a2f3_0_681"/>
          <p:cNvSpPr txBox="1"/>
          <p:nvPr>
            <p:ph idx="1" type="body"/>
          </p:nvPr>
        </p:nvSpPr>
        <p:spPr>
          <a:xfrm>
            <a:off x="950967" y="2852200"/>
            <a:ext cx="5006100" cy="145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ge4c781a2f3_0_728"/>
          <p:cNvGrpSpPr/>
          <p:nvPr/>
        </p:nvGrpSpPr>
        <p:grpSpPr>
          <a:xfrm>
            <a:off x="8094533" y="3429129"/>
            <a:ext cx="4092436" cy="2972089"/>
            <a:chOff x="2810625" y="2627075"/>
            <a:chExt cx="1942950" cy="1138775"/>
          </a:xfrm>
        </p:grpSpPr>
        <p:sp>
          <p:nvSpPr>
            <p:cNvPr id="728" name="Google Shape;728;ge4c781a2f3_0_728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ge4c781a2f3_0_728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ge4c781a2f3_0_728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1" name="Google Shape;731;ge4c781a2f3_0_728"/>
          <p:cNvGrpSpPr/>
          <p:nvPr/>
        </p:nvGrpSpPr>
        <p:grpSpPr>
          <a:xfrm>
            <a:off x="-173" y="3641190"/>
            <a:ext cx="4366648" cy="2683090"/>
            <a:chOff x="1190625" y="2651125"/>
            <a:chExt cx="1883150" cy="1066750"/>
          </a:xfrm>
        </p:grpSpPr>
        <p:sp>
          <p:nvSpPr>
            <p:cNvPr id="732" name="Google Shape;732;ge4c781a2f3_0_728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ge4c781a2f3_0_728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ge4c781a2f3_0_728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ge4c781a2f3_0_728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ge4c781a2f3_0_728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7" name="Google Shape;737;ge4c781a2f3_0_728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e4c781a2f3_0_728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e4c781a2f3_0_728"/>
          <p:cNvSpPr/>
          <p:nvPr/>
        </p:nvSpPr>
        <p:spPr>
          <a:xfrm>
            <a:off x="1098533" y="7248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740" name="Google Shape;740;ge4c781a2f3_0_728"/>
          <p:cNvSpPr txBox="1"/>
          <p:nvPr>
            <p:ph type="title"/>
          </p:nvPr>
        </p:nvSpPr>
        <p:spPr>
          <a:xfrm>
            <a:off x="1850800" y="1737800"/>
            <a:ext cx="8490300" cy="338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103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Google Shape;742;ge4c781a2f3_0_743"/>
          <p:cNvGrpSpPr/>
          <p:nvPr/>
        </p:nvGrpSpPr>
        <p:grpSpPr>
          <a:xfrm>
            <a:off x="7137533" y="614251"/>
            <a:ext cx="1748880" cy="759591"/>
            <a:chOff x="5207050" y="881000"/>
            <a:chExt cx="1053225" cy="457475"/>
          </a:xfrm>
        </p:grpSpPr>
        <p:sp>
          <p:nvSpPr>
            <p:cNvPr id="743" name="Google Shape;743;ge4c781a2f3_0_743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ge4c781a2f3_0_743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ge4c781a2f3_0_743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6" name="Google Shape;746;ge4c781a2f3_0_743"/>
          <p:cNvSpPr/>
          <p:nvPr/>
        </p:nvSpPr>
        <p:spPr>
          <a:xfrm>
            <a:off x="33" y="4491167"/>
            <a:ext cx="6949260" cy="183018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7" name="Google Shape;747;ge4c781a2f3_0_743"/>
          <p:cNvGrpSpPr/>
          <p:nvPr/>
        </p:nvGrpSpPr>
        <p:grpSpPr>
          <a:xfrm>
            <a:off x="1977639" y="4093258"/>
            <a:ext cx="6502585" cy="2764705"/>
            <a:chOff x="1190200" y="3318650"/>
            <a:chExt cx="5212075" cy="1372675"/>
          </a:xfrm>
        </p:grpSpPr>
        <p:sp>
          <p:nvSpPr>
            <p:cNvPr id="748" name="Google Shape;748;ge4c781a2f3_0_743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ge4c781a2f3_0_743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ge4c781a2f3_0_743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e4c781a2f3_0_743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ge4c781a2f3_0_743"/>
          <p:cNvSpPr txBox="1"/>
          <p:nvPr>
            <p:ph type="title"/>
          </p:nvPr>
        </p:nvSpPr>
        <p:spPr>
          <a:xfrm>
            <a:off x="5770867" y="1977067"/>
            <a:ext cx="5393700" cy="90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600"/>
              <a:buNone/>
              <a:defRPr sz="4400">
                <a:solidFill>
                  <a:srgbClr val="16343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753" name="Google Shape;753;ge4c781a2f3_0_743"/>
          <p:cNvSpPr txBox="1"/>
          <p:nvPr>
            <p:ph idx="1" type="subTitle"/>
          </p:nvPr>
        </p:nvSpPr>
        <p:spPr>
          <a:xfrm>
            <a:off x="5770867" y="2883800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16343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2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e4c781a2f3_0_756"/>
          <p:cNvSpPr/>
          <p:nvPr/>
        </p:nvSpPr>
        <p:spPr>
          <a:xfrm>
            <a:off x="-15433" y="0"/>
            <a:ext cx="12192000" cy="6858000"/>
          </a:xfrm>
          <a:prstGeom prst="rect">
            <a:avLst/>
          </a:prstGeom>
          <a:solidFill>
            <a:srgbClr val="81B9C3">
              <a:alpha val="5089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ge4c781a2f3_0_756"/>
          <p:cNvSpPr txBox="1"/>
          <p:nvPr>
            <p:ph type="title"/>
          </p:nvPr>
        </p:nvSpPr>
        <p:spPr>
          <a:xfrm>
            <a:off x="7151467" y="590300"/>
            <a:ext cx="3939600" cy="3008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757" name="Google Shape;757;ge4c781a2f3_0_756"/>
          <p:cNvSpPr/>
          <p:nvPr/>
        </p:nvSpPr>
        <p:spPr>
          <a:xfrm>
            <a:off x="0" y="50065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8" name="Google Shape;758;ge4c781a2f3_0_756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759" name="Google Shape;759;ge4c781a2f3_0_756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ge4c781a2f3_0_756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1" name="Google Shape;761;ge4c781a2f3_0_756"/>
          <p:cNvSpPr/>
          <p:nvPr/>
        </p:nvSpPr>
        <p:spPr>
          <a:xfrm>
            <a:off x="889166" y="8264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e4c781a2f3_0_764"/>
          <p:cNvSpPr/>
          <p:nvPr/>
        </p:nvSpPr>
        <p:spPr>
          <a:xfrm>
            <a:off x="0" y="5081701"/>
            <a:ext cx="12187027" cy="1412503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ge4c781a2f3_0_764"/>
          <p:cNvSpPr/>
          <p:nvPr/>
        </p:nvSpPr>
        <p:spPr>
          <a:xfrm flipH="1">
            <a:off x="5149695" y="6462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5" name="Google Shape;765;ge4c781a2f3_0_764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766" name="Google Shape;766;ge4c781a2f3_0_764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ge4c781a2f3_0_764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8" name="Google Shape;768;ge4c781a2f3_0_764"/>
          <p:cNvSpPr txBox="1"/>
          <p:nvPr>
            <p:ph hasCustomPrompt="1" type="title"/>
          </p:nvPr>
        </p:nvSpPr>
        <p:spPr>
          <a:xfrm>
            <a:off x="950967" y="1914200"/>
            <a:ext cx="5680500" cy="2007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0"/>
              <a:buNone/>
              <a:defRPr sz="145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69" name="Google Shape;769;ge4c781a2f3_0_764"/>
          <p:cNvSpPr txBox="1"/>
          <p:nvPr>
            <p:ph idx="1" type="body"/>
          </p:nvPr>
        </p:nvSpPr>
        <p:spPr>
          <a:xfrm>
            <a:off x="950967" y="3921400"/>
            <a:ext cx="3812700" cy="1022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100"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4ac097f15_0_85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Patrick Hand"/>
              <a:buAutoNum type="arabicPeriod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e4c781a2f3_0_773"/>
          <p:cNvSpPr/>
          <p:nvPr/>
        </p:nvSpPr>
        <p:spPr>
          <a:xfrm>
            <a:off x="0" y="5392701"/>
            <a:ext cx="12187027" cy="1406339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3" name="Google Shape;773;ge4c781a2f3_0_773"/>
          <p:cNvGrpSpPr/>
          <p:nvPr/>
        </p:nvGrpSpPr>
        <p:grpSpPr>
          <a:xfrm>
            <a:off x="10523279" y="641013"/>
            <a:ext cx="2345848" cy="1018888"/>
            <a:chOff x="5207050" y="881000"/>
            <a:chExt cx="1053225" cy="457475"/>
          </a:xfrm>
        </p:grpSpPr>
        <p:sp>
          <p:nvSpPr>
            <p:cNvPr id="774" name="Google Shape;774;ge4c781a2f3_0_773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ge4c781a2f3_0_773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ge4c781a2f3_0_773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7" name="Google Shape;777;ge4c781a2f3_0_773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</p:txBody>
      </p:sp>
      <p:sp>
        <p:nvSpPr>
          <p:cNvPr id="778" name="Google Shape;778;ge4c781a2f3_0_773"/>
          <p:cNvSpPr txBox="1"/>
          <p:nvPr>
            <p:ph idx="1" type="subTitle"/>
          </p:nvPr>
        </p:nvSpPr>
        <p:spPr>
          <a:xfrm>
            <a:off x="2269583" y="1746550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9" name="Google Shape;779;ge4c781a2f3_0_773"/>
          <p:cNvSpPr txBox="1"/>
          <p:nvPr>
            <p:ph idx="2" type="subTitle"/>
          </p:nvPr>
        </p:nvSpPr>
        <p:spPr>
          <a:xfrm>
            <a:off x="7249583" y="1746550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0" name="Google Shape;780;ge4c781a2f3_0_773"/>
          <p:cNvSpPr txBox="1"/>
          <p:nvPr>
            <p:ph idx="3" type="subTitle"/>
          </p:nvPr>
        </p:nvSpPr>
        <p:spPr>
          <a:xfrm>
            <a:off x="2269583" y="3620433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1" name="Google Shape;781;ge4c781a2f3_0_773"/>
          <p:cNvSpPr txBox="1"/>
          <p:nvPr>
            <p:ph idx="4" type="subTitle"/>
          </p:nvPr>
        </p:nvSpPr>
        <p:spPr>
          <a:xfrm>
            <a:off x="7249583" y="3620433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2" name="Google Shape;782;ge4c781a2f3_0_773"/>
          <p:cNvSpPr txBox="1"/>
          <p:nvPr>
            <p:ph idx="5" type="subTitle"/>
          </p:nvPr>
        </p:nvSpPr>
        <p:spPr>
          <a:xfrm>
            <a:off x="2269583" y="2378870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3" name="Google Shape;783;ge4c781a2f3_0_773"/>
          <p:cNvSpPr txBox="1"/>
          <p:nvPr>
            <p:ph idx="6" type="subTitle"/>
          </p:nvPr>
        </p:nvSpPr>
        <p:spPr>
          <a:xfrm>
            <a:off x="7249583" y="2378870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4" name="Google Shape;784;ge4c781a2f3_0_773"/>
          <p:cNvSpPr txBox="1"/>
          <p:nvPr>
            <p:ph idx="7" type="subTitle"/>
          </p:nvPr>
        </p:nvSpPr>
        <p:spPr>
          <a:xfrm>
            <a:off x="2269583" y="4248967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5" name="Google Shape;785;ge4c781a2f3_0_773"/>
          <p:cNvSpPr txBox="1"/>
          <p:nvPr>
            <p:ph idx="8" type="subTitle"/>
          </p:nvPr>
        </p:nvSpPr>
        <p:spPr>
          <a:xfrm>
            <a:off x="7249583" y="4248967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6" name="Google Shape;786;ge4c781a2f3_0_773"/>
          <p:cNvSpPr txBox="1"/>
          <p:nvPr>
            <p:ph hasCustomPrompt="1" type="title"/>
          </p:nvPr>
        </p:nvSpPr>
        <p:spPr>
          <a:xfrm>
            <a:off x="1118746" y="1894500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rgbClr val="E2855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7" name="Google Shape;787;ge4c781a2f3_0_773"/>
          <p:cNvSpPr txBox="1"/>
          <p:nvPr>
            <p:ph hasCustomPrompt="1" idx="9" type="title"/>
          </p:nvPr>
        </p:nvSpPr>
        <p:spPr>
          <a:xfrm>
            <a:off x="6093179" y="1894500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8" name="Google Shape;788;ge4c781a2f3_0_773"/>
          <p:cNvSpPr txBox="1"/>
          <p:nvPr>
            <p:ph hasCustomPrompt="1" idx="13" type="title"/>
          </p:nvPr>
        </p:nvSpPr>
        <p:spPr>
          <a:xfrm>
            <a:off x="1118746" y="3774715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9" name="Google Shape;789;ge4c781a2f3_0_773"/>
          <p:cNvSpPr txBox="1"/>
          <p:nvPr>
            <p:ph hasCustomPrompt="1" idx="14" type="title"/>
          </p:nvPr>
        </p:nvSpPr>
        <p:spPr>
          <a:xfrm>
            <a:off x="6093180" y="3774715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90" name="Google Shape;790;ge4c781a2f3_0_773"/>
          <p:cNvSpPr txBox="1"/>
          <p:nvPr>
            <p:ph idx="15"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ge4c781a2f3_0_793"/>
          <p:cNvGrpSpPr/>
          <p:nvPr/>
        </p:nvGrpSpPr>
        <p:grpSpPr>
          <a:xfrm flipH="1">
            <a:off x="-4493" y="1888933"/>
            <a:ext cx="12191301" cy="4990763"/>
            <a:chOff x="238125" y="1300450"/>
            <a:chExt cx="7124000" cy="3919550"/>
          </a:xfrm>
        </p:grpSpPr>
        <p:sp>
          <p:nvSpPr>
            <p:cNvPr id="793" name="Google Shape;793;ge4c781a2f3_0_793"/>
            <p:cNvSpPr/>
            <p:nvPr/>
          </p:nvSpPr>
          <p:spPr>
            <a:xfrm>
              <a:off x="238125" y="1300450"/>
              <a:ext cx="7124000" cy="3919550"/>
            </a:xfrm>
            <a:custGeom>
              <a:rect b="b" l="l" r="r" t="t"/>
              <a:pathLst>
                <a:path extrusionOk="0" h="156782" w="284960">
                  <a:moveTo>
                    <a:pt x="66445" y="1"/>
                  </a:moveTo>
                  <a:lnTo>
                    <a:pt x="66445" y="1"/>
                  </a:lnTo>
                  <a:cubicBezTo>
                    <a:pt x="63922" y="791"/>
                    <a:pt x="60153" y="639"/>
                    <a:pt x="57873" y="2250"/>
                  </a:cubicBezTo>
                  <a:cubicBezTo>
                    <a:pt x="55231" y="4086"/>
                    <a:pt x="58874" y="8542"/>
                    <a:pt x="54881" y="8542"/>
                  </a:cubicBezTo>
                  <a:cubicBezTo>
                    <a:pt x="54509" y="8542"/>
                    <a:pt x="54072" y="8503"/>
                    <a:pt x="53557" y="8421"/>
                  </a:cubicBezTo>
                  <a:cubicBezTo>
                    <a:pt x="53557" y="6475"/>
                    <a:pt x="52524" y="5351"/>
                    <a:pt x="52554" y="3405"/>
                  </a:cubicBezTo>
                  <a:lnTo>
                    <a:pt x="52554" y="3405"/>
                  </a:lnTo>
                  <a:cubicBezTo>
                    <a:pt x="49454" y="6718"/>
                    <a:pt x="43162" y="8664"/>
                    <a:pt x="38876" y="9545"/>
                  </a:cubicBezTo>
                  <a:cubicBezTo>
                    <a:pt x="39423" y="20792"/>
                    <a:pt x="38390" y="33254"/>
                    <a:pt x="37873" y="44682"/>
                  </a:cubicBezTo>
                  <a:cubicBezTo>
                    <a:pt x="37311" y="44830"/>
                    <a:pt x="36705" y="44899"/>
                    <a:pt x="36098" y="44899"/>
                  </a:cubicBezTo>
                  <a:cubicBezTo>
                    <a:pt x="35459" y="44899"/>
                    <a:pt x="34818" y="44823"/>
                    <a:pt x="34226" y="44682"/>
                  </a:cubicBezTo>
                  <a:cubicBezTo>
                    <a:pt x="33587" y="36628"/>
                    <a:pt x="33557" y="24743"/>
                    <a:pt x="32493" y="18086"/>
                  </a:cubicBezTo>
                  <a:cubicBezTo>
                    <a:pt x="32035" y="18063"/>
                    <a:pt x="31604" y="18051"/>
                    <a:pt x="31198" y="18051"/>
                  </a:cubicBezTo>
                  <a:cubicBezTo>
                    <a:pt x="26835" y="18051"/>
                    <a:pt x="25326" y="19441"/>
                    <a:pt x="23435" y="23223"/>
                  </a:cubicBezTo>
                  <a:cubicBezTo>
                    <a:pt x="21299" y="27554"/>
                    <a:pt x="25070" y="31133"/>
                    <a:pt x="17764" y="31133"/>
                  </a:cubicBezTo>
                  <a:cubicBezTo>
                    <a:pt x="17584" y="31133"/>
                    <a:pt x="17398" y="31130"/>
                    <a:pt x="17204" y="31126"/>
                  </a:cubicBezTo>
                  <a:cubicBezTo>
                    <a:pt x="14651" y="40002"/>
                    <a:pt x="16505" y="50184"/>
                    <a:pt x="14772" y="59485"/>
                  </a:cubicBezTo>
                  <a:cubicBezTo>
                    <a:pt x="13435" y="66598"/>
                    <a:pt x="14620" y="65017"/>
                    <a:pt x="8602" y="67236"/>
                  </a:cubicBezTo>
                  <a:cubicBezTo>
                    <a:pt x="5654" y="68330"/>
                    <a:pt x="2888" y="68725"/>
                    <a:pt x="0" y="68908"/>
                  </a:cubicBezTo>
                  <a:lnTo>
                    <a:pt x="0" y="156781"/>
                  </a:lnTo>
                  <a:lnTo>
                    <a:pt x="284960" y="156781"/>
                  </a:lnTo>
                  <a:lnTo>
                    <a:pt x="284960" y="110945"/>
                  </a:lnTo>
                  <a:cubicBezTo>
                    <a:pt x="284063" y="110853"/>
                    <a:pt x="283127" y="110816"/>
                    <a:pt x="282175" y="110816"/>
                  </a:cubicBezTo>
                  <a:cubicBezTo>
                    <a:pt x="278500" y="110816"/>
                    <a:pt x="274590" y="111361"/>
                    <a:pt x="271797" y="111361"/>
                  </a:cubicBezTo>
                  <a:cubicBezTo>
                    <a:pt x="271490" y="111361"/>
                    <a:pt x="271196" y="111355"/>
                    <a:pt x="270917" y="111340"/>
                  </a:cubicBezTo>
                  <a:cubicBezTo>
                    <a:pt x="264654" y="110981"/>
                    <a:pt x="258608" y="110188"/>
                    <a:pt x="252467" y="110188"/>
                  </a:cubicBezTo>
                  <a:cubicBezTo>
                    <a:pt x="251336" y="110188"/>
                    <a:pt x="250202" y="110215"/>
                    <a:pt x="249062" y="110276"/>
                  </a:cubicBezTo>
                  <a:cubicBezTo>
                    <a:pt x="244579" y="110512"/>
                    <a:pt x="240160" y="110622"/>
                    <a:pt x="235788" y="110622"/>
                  </a:cubicBezTo>
                  <a:cubicBezTo>
                    <a:pt x="214754" y="110622"/>
                    <a:pt x="194801" y="108070"/>
                    <a:pt x="174015" y="104623"/>
                  </a:cubicBezTo>
                  <a:cubicBezTo>
                    <a:pt x="161918" y="102616"/>
                    <a:pt x="149851" y="101340"/>
                    <a:pt x="137814" y="99212"/>
                  </a:cubicBezTo>
                  <a:cubicBezTo>
                    <a:pt x="127540" y="97388"/>
                    <a:pt x="113194" y="96932"/>
                    <a:pt x="103893" y="92191"/>
                  </a:cubicBezTo>
                  <a:cubicBezTo>
                    <a:pt x="101005" y="81674"/>
                    <a:pt x="99789" y="70154"/>
                    <a:pt x="96050" y="59850"/>
                  </a:cubicBezTo>
                  <a:cubicBezTo>
                    <a:pt x="92859" y="60093"/>
                    <a:pt x="89090" y="60792"/>
                    <a:pt x="86081" y="61978"/>
                  </a:cubicBezTo>
                  <a:cubicBezTo>
                    <a:pt x="86111" y="58239"/>
                    <a:pt x="85564" y="54804"/>
                    <a:pt x="83436" y="51856"/>
                  </a:cubicBezTo>
                  <a:cubicBezTo>
                    <a:pt x="81947" y="53224"/>
                    <a:pt x="80518" y="52525"/>
                    <a:pt x="79120" y="53315"/>
                  </a:cubicBezTo>
                  <a:cubicBezTo>
                    <a:pt x="79394" y="48117"/>
                    <a:pt x="79485" y="36324"/>
                    <a:pt x="76688" y="32615"/>
                  </a:cubicBezTo>
                  <a:cubicBezTo>
                    <a:pt x="75928" y="32828"/>
                    <a:pt x="73527" y="34105"/>
                    <a:pt x="72919" y="34591"/>
                  </a:cubicBezTo>
                  <a:cubicBezTo>
                    <a:pt x="72220" y="39363"/>
                    <a:pt x="72159" y="43983"/>
                    <a:pt x="71916" y="48999"/>
                  </a:cubicBezTo>
                  <a:cubicBezTo>
                    <a:pt x="71688" y="48981"/>
                    <a:pt x="71156" y="48964"/>
                    <a:pt x="70671" y="48964"/>
                  </a:cubicBezTo>
                  <a:cubicBezTo>
                    <a:pt x="70316" y="48964"/>
                    <a:pt x="69986" y="48973"/>
                    <a:pt x="69819" y="48999"/>
                  </a:cubicBezTo>
                  <a:cubicBezTo>
                    <a:pt x="65837" y="34986"/>
                    <a:pt x="66931" y="14712"/>
                    <a:pt x="6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794" name="Google Shape;794;ge4c781a2f3_0_793"/>
            <p:cNvSpPr/>
            <p:nvPr/>
          </p:nvSpPr>
          <p:spPr>
            <a:xfrm>
              <a:off x="238125" y="1314150"/>
              <a:ext cx="7124000" cy="3905850"/>
            </a:xfrm>
            <a:custGeom>
              <a:rect b="b" l="l" r="r" t="t"/>
              <a:pathLst>
                <a:path extrusionOk="0" h="156234" w="284960">
                  <a:moveTo>
                    <a:pt x="63709" y="0"/>
                  </a:moveTo>
                  <a:cubicBezTo>
                    <a:pt x="61642" y="334"/>
                    <a:pt x="59424" y="608"/>
                    <a:pt x="57873" y="1702"/>
                  </a:cubicBezTo>
                  <a:cubicBezTo>
                    <a:pt x="55231" y="3538"/>
                    <a:pt x="58874" y="7994"/>
                    <a:pt x="54881" y="7994"/>
                  </a:cubicBezTo>
                  <a:cubicBezTo>
                    <a:pt x="54509" y="7994"/>
                    <a:pt x="54072" y="7955"/>
                    <a:pt x="53557" y="7873"/>
                  </a:cubicBezTo>
                  <a:cubicBezTo>
                    <a:pt x="53557" y="5927"/>
                    <a:pt x="52524" y="4803"/>
                    <a:pt x="52554" y="2857"/>
                  </a:cubicBezTo>
                  <a:lnTo>
                    <a:pt x="52554" y="2857"/>
                  </a:lnTo>
                  <a:cubicBezTo>
                    <a:pt x="49454" y="6170"/>
                    <a:pt x="43162" y="8116"/>
                    <a:pt x="38876" y="8997"/>
                  </a:cubicBezTo>
                  <a:cubicBezTo>
                    <a:pt x="39423" y="20244"/>
                    <a:pt x="38390" y="32706"/>
                    <a:pt x="37873" y="44134"/>
                  </a:cubicBezTo>
                  <a:cubicBezTo>
                    <a:pt x="37692" y="44182"/>
                    <a:pt x="37425" y="44203"/>
                    <a:pt x="37099" y="44203"/>
                  </a:cubicBezTo>
                  <a:cubicBezTo>
                    <a:pt x="35353" y="44203"/>
                    <a:pt x="31921" y="43605"/>
                    <a:pt x="30973" y="43375"/>
                  </a:cubicBezTo>
                  <a:cubicBezTo>
                    <a:pt x="30335" y="35320"/>
                    <a:pt x="29180" y="24013"/>
                    <a:pt x="29453" y="17933"/>
                  </a:cubicBezTo>
                  <a:cubicBezTo>
                    <a:pt x="29249" y="17922"/>
                    <a:pt x="29053" y="17916"/>
                    <a:pt x="28864" y="17916"/>
                  </a:cubicBezTo>
                  <a:cubicBezTo>
                    <a:pt x="26555" y="17916"/>
                    <a:pt x="25346" y="18854"/>
                    <a:pt x="23435" y="22675"/>
                  </a:cubicBezTo>
                  <a:cubicBezTo>
                    <a:pt x="21299" y="27006"/>
                    <a:pt x="25070" y="30585"/>
                    <a:pt x="17764" y="30585"/>
                  </a:cubicBezTo>
                  <a:cubicBezTo>
                    <a:pt x="17584" y="30585"/>
                    <a:pt x="17398" y="30582"/>
                    <a:pt x="17204" y="30578"/>
                  </a:cubicBezTo>
                  <a:cubicBezTo>
                    <a:pt x="14651" y="39454"/>
                    <a:pt x="16505" y="49636"/>
                    <a:pt x="14772" y="58968"/>
                  </a:cubicBezTo>
                  <a:cubicBezTo>
                    <a:pt x="13435" y="66050"/>
                    <a:pt x="14620" y="64469"/>
                    <a:pt x="8602" y="66688"/>
                  </a:cubicBezTo>
                  <a:cubicBezTo>
                    <a:pt x="5654" y="67782"/>
                    <a:pt x="2888" y="68177"/>
                    <a:pt x="0" y="68360"/>
                  </a:cubicBezTo>
                  <a:lnTo>
                    <a:pt x="0" y="156233"/>
                  </a:lnTo>
                  <a:lnTo>
                    <a:pt x="284960" y="156233"/>
                  </a:lnTo>
                  <a:lnTo>
                    <a:pt x="284960" y="110397"/>
                  </a:lnTo>
                  <a:cubicBezTo>
                    <a:pt x="284063" y="110305"/>
                    <a:pt x="283127" y="110268"/>
                    <a:pt x="282175" y="110268"/>
                  </a:cubicBezTo>
                  <a:cubicBezTo>
                    <a:pt x="278500" y="110268"/>
                    <a:pt x="274590" y="110813"/>
                    <a:pt x="271797" y="110813"/>
                  </a:cubicBezTo>
                  <a:cubicBezTo>
                    <a:pt x="271490" y="110813"/>
                    <a:pt x="271196" y="110807"/>
                    <a:pt x="270917" y="110792"/>
                  </a:cubicBezTo>
                  <a:cubicBezTo>
                    <a:pt x="264654" y="110433"/>
                    <a:pt x="258608" y="109640"/>
                    <a:pt x="252467" y="109640"/>
                  </a:cubicBezTo>
                  <a:cubicBezTo>
                    <a:pt x="251336" y="109640"/>
                    <a:pt x="250202" y="109667"/>
                    <a:pt x="249062" y="109728"/>
                  </a:cubicBezTo>
                  <a:cubicBezTo>
                    <a:pt x="244579" y="109964"/>
                    <a:pt x="240160" y="110074"/>
                    <a:pt x="235788" y="110074"/>
                  </a:cubicBezTo>
                  <a:cubicBezTo>
                    <a:pt x="214754" y="110074"/>
                    <a:pt x="194801" y="107522"/>
                    <a:pt x="174015" y="104075"/>
                  </a:cubicBezTo>
                  <a:cubicBezTo>
                    <a:pt x="161918" y="102068"/>
                    <a:pt x="149851" y="100792"/>
                    <a:pt x="137814" y="98664"/>
                  </a:cubicBezTo>
                  <a:cubicBezTo>
                    <a:pt x="127540" y="96840"/>
                    <a:pt x="105564" y="92980"/>
                    <a:pt x="96263" y="88208"/>
                  </a:cubicBezTo>
                  <a:cubicBezTo>
                    <a:pt x="95929" y="82919"/>
                    <a:pt x="94318" y="67235"/>
                    <a:pt x="93528" y="59575"/>
                  </a:cubicBezTo>
                  <a:cubicBezTo>
                    <a:pt x="90366" y="59819"/>
                    <a:pt x="89090" y="60244"/>
                    <a:pt x="86081" y="61430"/>
                  </a:cubicBezTo>
                  <a:cubicBezTo>
                    <a:pt x="86111" y="57691"/>
                    <a:pt x="85564" y="54256"/>
                    <a:pt x="83436" y="51308"/>
                  </a:cubicBezTo>
                  <a:cubicBezTo>
                    <a:pt x="81947" y="52676"/>
                    <a:pt x="79059" y="52220"/>
                    <a:pt x="77631" y="53010"/>
                  </a:cubicBezTo>
                  <a:cubicBezTo>
                    <a:pt x="77904" y="47812"/>
                    <a:pt x="77327" y="35624"/>
                    <a:pt x="76688" y="32067"/>
                  </a:cubicBezTo>
                  <a:cubicBezTo>
                    <a:pt x="75928" y="32280"/>
                    <a:pt x="73527" y="33557"/>
                    <a:pt x="72919" y="34043"/>
                  </a:cubicBezTo>
                  <a:cubicBezTo>
                    <a:pt x="72220" y="38815"/>
                    <a:pt x="72159" y="43435"/>
                    <a:pt x="71916" y="48451"/>
                  </a:cubicBezTo>
                  <a:cubicBezTo>
                    <a:pt x="71688" y="48433"/>
                    <a:pt x="71156" y="48416"/>
                    <a:pt x="70671" y="48416"/>
                  </a:cubicBezTo>
                  <a:cubicBezTo>
                    <a:pt x="70316" y="48416"/>
                    <a:pt x="69986" y="48425"/>
                    <a:pt x="69819" y="48451"/>
                  </a:cubicBezTo>
                  <a:cubicBezTo>
                    <a:pt x="68269" y="47691"/>
                    <a:pt x="65959" y="42554"/>
                    <a:pt x="64530" y="30852"/>
                  </a:cubicBezTo>
                  <a:cubicBezTo>
                    <a:pt x="64074" y="26657"/>
                    <a:pt x="63709" y="0"/>
                    <a:pt x="63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ge4c781a2f3_0_793"/>
            <p:cNvSpPr/>
            <p:nvPr/>
          </p:nvSpPr>
          <p:spPr>
            <a:xfrm>
              <a:off x="1591475" y="1647725"/>
              <a:ext cx="366300" cy="1842000"/>
            </a:xfrm>
            <a:custGeom>
              <a:rect b="b" l="l" r="r" t="t"/>
              <a:pathLst>
                <a:path extrusionOk="0" h="73680" w="14652">
                  <a:moveTo>
                    <a:pt x="1095" y="1"/>
                  </a:moveTo>
                  <a:lnTo>
                    <a:pt x="1733" y="12676"/>
                  </a:lnTo>
                  <a:lnTo>
                    <a:pt x="1095" y="12828"/>
                  </a:lnTo>
                  <a:lnTo>
                    <a:pt x="2159" y="25229"/>
                  </a:lnTo>
                  <a:lnTo>
                    <a:pt x="1" y="25503"/>
                  </a:lnTo>
                  <a:lnTo>
                    <a:pt x="1521" y="43801"/>
                  </a:lnTo>
                  <a:lnTo>
                    <a:pt x="10092" y="48026"/>
                  </a:lnTo>
                  <a:lnTo>
                    <a:pt x="14651" y="73680"/>
                  </a:lnTo>
                  <a:cubicBezTo>
                    <a:pt x="14651" y="73680"/>
                    <a:pt x="12098" y="43193"/>
                    <a:pt x="11338" y="42767"/>
                  </a:cubicBezTo>
                  <a:cubicBezTo>
                    <a:pt x="10578" y="42342"/>
                    <a:pt x="5016" y="35472"/>
                    <a:pt x="5016" y="35472"/>
                  </a:cubicBezTo>
                  <a:lnTo>
                    <a:pt x="2736" y="1673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ge4c781a2f3_0_793"/>
            <p:cNvSpPr/>
            <p:nvPr/>
          </p:nvSpPr>
          <p:spPr>
            <a:xfrm>
              <a:off x="880975" y="1874950"/>
              <a:ext cx="85150" cy="838175"/>
            </a:xfrm>
            <a:custGeom>
              <a:rect b="b" l="l" r="r" t="t"/>
              <a:pathLst>
                <a:path extrusionOk="0" h="33527" w="3406">
                  <a:moveTo>
                    <a:pt x="1764" y="0"/>
                  </a:moveTo>
                  <a:lnTo>
                    <a:pt x="1703" y="13556"/>
                  </a:lnTo>
                  <a:lnTo>
                    <a:pt x="1" y="14681"/>
                  </a:lnTo>
                  <a:lnTo>
                    <a:pt x="1764" y="33526"/>
                  </a:lnTo>
                  <a:lnTo>
                    <a:pt x="1764" y="16140"/>
                  </a:lnTo>
                  <a:lnTo>
                    <a:pt x="3405" y="1565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ge4c781a2f3_0_793"/>
            <p:cNvSpPr/>
            <p:nvPr/>
          </p:nvSpPr>
          <p:spPr>
            <a:xfrm>
              <a:off x="966100" y="2786800"/>
              <a:ext cx="845775" cy="386050"/>
            </a:xfrm>
            <a:custGeom>
              <a:rect b="b" l="l" r="r" t="t"/>
              <a:pathLst>
                <a:path extrusionOk="0" h="15442" w="33831">
                  <a:moveTo>
                    <a:pt x="20912" y="1"/>
                  </a:moveTo>
                  <a:lnTo>
                    <a:pt x="0" y="4894"/>
                  </a:lnTo>
                  <a:lnTo>
                    <a:pt x="0" y="4894"/>
                  </a:lnTo>
                  <a:lnTo>
                    <a:pt x="18389" y="4195"/>
                  </a:lnTo>
                  <a:lnTo>
                    <a:pt x="19757" y="7144"/>
                  </a:lnTo>
                  <a:lnTo>
                    <a:pt x="27113" y="6870"/>
                  </a:lnTo>
                  <a:lnTo>
                    <a:pt x="27235" y="15442"/>
                  </a:lnTo>
                  <a:lnTo>
                    <a:pt x="33831" y="15442"/>
                  </a:lnTo>
                  <a:lnTo>
                    <a:pt x="28876" y="4894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ge4c781a2f3_0_793"/>
          <p:cNvGrpSpPr/>
          <p:nvPr/>
        </p:nvGrpSpPr>
        <p:grpSpPr>
          <a:xfrm>
            <a:off x="5221459" y="3720405"/>
            <a:ext cx="3690828" cy="2680335"/>
            <a:chOff x="2810625" y="2627075"/>
            <a:chExt cx="1942950" cy="1138775"/>
          </a:xfrm>
        </p:grpSpPr>
        <p:sp>
          <p:nvSpPr>
            <p:cNvPr id="799" name="Google Shape;799;ge4c781a2f3_0_793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ge4c781a2f3_0_793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ge4c781a2f3_0_793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2" name="Google Shape;802;ge4c781a2f3_0_793"/>
          <p:cNvSpPr/>
          <p:nvPr/>
        </p:nvSpPr>
        <p:spPr>
          <a:xfrm>
            <a:off x="1729199" y="6252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e4c781a2f3_0_793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ge4c781a2f3_0_793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ge4c781a2f3_0_793"/>
          <p:cNvSpPr txBox="1"/>
          <p:nvPr>
            <p:ph type="title"/>
          </p:nvPr>
        </p:nvSpPr>
        <p:spPr>
          <a:xfrm flipH="1">
            <a:off x="951067" y="3533400"/>
            <a:ext cx="6404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06" name="Google Shape;806;ge4c781a2f3_0_793"/>
          <p:cNvSpPr txBox="1"/>
          <p:nvPr>
            <p:ph idx="1" type="subTitle"/>
          </p:nvPr>
        </p:nvSpPr>
        <p:spPr>
          <a:xfrm flipH="1">
            <a:off x="951067" y="2049267"/>
            <a:ext cx="6404700" cy="14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5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ge4c781a2f3_0_809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809" name="Google Shape;809;ge4c781a2f3_0_809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ge4c781a2f3_0_809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1" name="Google Shape;811;ge4c781a2f3_0_809"/>
          <p:cNvGrpSpPr/>
          <p:nvPr/>
        </p:nvGrpSpPr>
        <p:grpSpPr>
          <a:xfrm>
            <a:off x="40" y="4178766"/>
            <a:ext cx="4220308" cy="2722651"/>
            <a:chOff x="238125" y="1477525"/>
            <a:chExt cx="3628500" cy="3742475"/>
          </a:xfrm>
        </p:grpSpPr>
        <p:sp>
          <p:nvSpPr>
            <p:cNvPr id="812" name="Google Shape;812;ge4c781a2f3_0_809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ge4c781a2f3_0_809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ge4c781a2f3_0_809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ge4c781a2f3_0_809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ge4c781a2f3_0_809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ge4c781a2f3_0_809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ge4c781a2f3_0_809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9" name="Google Shape;819;ge4c781a2f3_0_809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ge4c781a2f3_0_809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ge4c781a2f3_0_809"/>
          <p:cNvSpPr/>
          <p:nvPr/>
        </p:nvSpPr>
        <p:spPr>
          <a:xfrm>
            <a:off x="1738567" y="-5098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2" name="Google Shape;822;ge4c781a2f3_0_809"/>
          <p:cNvGrpSpPr/>
          <p:nvPr/>
        </p:nvGrpSpPr>
        <p:grpSpPr>
          <a:xfrm flipH="1">
            <a:off x="-299151" y="2157384"/>
            <a:ext cx="1748880" cy="759591"/>
            <a:chOff x="5207050" y="881000"/>
            <a:chExt cx="1053225" cy="457475"/>
          </a:xfrm>
        </p:grpSpPr>
        <p:sp>
          <p:nvSpPr>
            <p:cNvPr id="823" name="Google Shape;823;ge4c781a2f3_0_809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ge4c781a2f3_0_809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ge4c781a2f3_0_809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6" name="Google Shape;826;ge4c781a2f3_0_809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7" name="Google Shape;827;ge4c781a2f3_0_809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28" name="Google Shape;828;ge4c781a2f3_0_809"/>
          <p:cNvSpPr txBox="1"/>
          <p:nvPr>
            <p:ph hasCustomPrompt="1"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7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ge4c781a2f3_0_831"/>
          <p:cNvGrpSpPr/>
          <p:nvPr/>
        </p:nvGrpSpPr>
        <p:grpSpPr>
          <a:xfrm>
            <a:off x="7201173" y="2651009"/>
            <a:ext cx="5120539" cy="2634267"/>
            <a:chOff x="3800500" y="1715350"/>
            <a:chExt cx="3840500" cy="1975750"/>
          </a:xfrm>
        </p:grpSpPr>
        <p:sp>
          <p:nvSpPr>
            <p:cNvPr id="831" name="Google Shape;831;ge4c781a2f3_0_831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ge4c781a2f3_0_831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3" name="Google Shape;833;ge4c781a2f3_0_831"/>
          <p:cNvGrpSpPr/>
          <p:nvPr/>
        </p:nvGrpSpPr>
        <p:grpSpPr>
          <a:xfrm flipH="1">
            <a:off x="3444459" y="4031333"/>
            <a:ext cx="8747541" cy="2453452"/>
            <a:chOff x="-71925" y="1886325"/>
            <a:chExt cx="6522175" cy="2291875"/>
          </a:xfrm>
        </p:grpSpPr>
        <p:sp>
          <p:nvSpPr>
            <p:cNvPr id="834" name="Google Shape;834;ge4c781a2f3_0_831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ge4c781a2f3_0_831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6" name="Google Shape;836;ge4c781a2f3_0_831"/>
          <p:cNvGrpSpPr/>
          <p:nvPr/>
        </p:nvGrpSpPr>
        <p:grpSpPr>
          <a:xfrm>
            <a:off x="5481212" y="3155956"/>
            <a:ext cx="3767853" cy="2793039"/>
            <a:chOff x="3749825" y="1940725"/>
            <a:chExt cx="777775" cy="576550"/>
          </a:xfrm>
        </p:grpSpPr>
        <p:sp>
          <p:nvSpPr>
            <p:cNvPr id="837" name="Google Shape;837;ge4c781a2f3_0_831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ge4c781a2f3_0_831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ge4c781a2f3_0_831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ge4c781a2f3_0_831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ge4c781a2f3_0_831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ge4c781a2f3_0_831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ge4c781a2f3_0_831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4" name="Google Shape;844;ge4c781a2f3_0_831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ge4c781a2f3_0_831"/>
          <p:cNvSpPr/>
          <p:nvPr/>
        </p:nvSpPr>
        <p:spPr>
          <a:xfrm>
            <a:off x="0" y="5454766"/>
            <a:ext cx="9039721" cy="1403279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e4c781a2f3_0_831"/>
          <p:cNvSpPr/>
          <p:nvPr/>
        </p:nvSpPr>
        <p:spPr>
          <a:xfrm>
            <a:off x="7880983" y="-7297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ge4c781a2f3_0_831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8" name="Google Shape;848;ge4c781a2f3_0_831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49" name="Google Shape;849;ge4c781a2f3_0_831"/>
          <p:cNvSpPr txBox="1"/>
          <p:nvPr>
            <p:ph hasCustomPrompt="1"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8"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e4c781a2f3_0_852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2" name="Google Shape;852;ge4c781a2f3_0_852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53" name="Google Shape;853;ge4c781a2f3_0_852"/>
          <p:cNvSpPr txBox="1"/>
          <p:nvPr>
            <p:ph hasCustomPrompt="1"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  <p:grpSp>
        <p:nvGrpSpPr>
          <p:cNvPr id="854" name="Google Shape;854;ge4c781a2f3_0_852"/>
          <p:cNvGrpSpPr/>
          <p:nvPr/>
        </p:nvGrpSpPr>
        <p:grpSpPr>
          <a:xfrm flipH="1">
            <a:off x="435145" y="2858222"/>
            <a:ext cx="3767853" cy="2793039"/>
            <a:chOff x="3749825" y="1940725"/>
            <a:chExt cx="777775" cy="576550"/>
          </a:xfrm>
        </p:grpSpPr>
        <p:sp>
          <p:nvSpPr>
            <p:cNvPr id="855" name="Google Shape;855;ge4c781a2f3_0_852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ge4c781a2f3_0_852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ge4c781a2f3_0_852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ge4c781a2f3_0_852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ge4c781a2f3_0_852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ge4c781a2f3_0_852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ge4c781a2f3_0_852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2" name="Google Shape;862;ge4c781a2f3_0_852"/>
          <p:cNvGrpSpPr/>
          <p:nvPr/>
        </p:nvGrpSpPr>
        <p:grpSpPr>
          <a:xfrm>
            <a:off x="1100604" y="4052923"/>
            <a:ext cx="7008617" cy="2281494"/>
            <a:chOff x="1127950" y="3243500"/>
            <a:chExt cx="4659675" cy="1516850"/>
          </a:xfrm>
        </p:grpSpPr>
        <p:sp>
          <p:nvSpPr>
            <p:cNvPr id="863" name="Google Shape;863;ge4c781a2f3_0_852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ge4c781a2f3_0_852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ge4c781a2f3_0_852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ge4c781a2f3_0_852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7" name="Google Shape;867;ge4c781a2f3_0_852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868" name="Google Shape;868;ge4c781a2f3_0_852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ge4c781a2f3_0_852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0" name="Google Shape;870;ge4c781a2f3_0_852"/>
          <p:cNvSpPr/>
          <p:nvPr/>
        </p:nvSpPr>
        <p:spPr>
          <a:xfrm>
            <a:off x="1857083" y="-6525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ge4c781a2f3_0_852"/>
          <p:cNvSpPr/>
          <p:nvPr/>
        </p:nvSpPr>
        <p:spPr>
          <a:xfrm>
            <a:off x="10917799" y="896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9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4c781a2f3_0_874"/>
          <p:cNvSpPr txBox="1"/>
          <p:nvPr>
            <p:ph idx="1" type="subTitle"/>
          </p:nvPr>
        </p:nvSpPr>
        <p:spPr>
          <a:xfrm>
            <a:off x="4827433" y="1853500"/>
            <a:ext cx="6413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4" name="Google Shape;874;ge4c781a2f3_0_874"/>
          <p:cNvSpPr txBox="1"/>
          <p:nvPr>
            <p:ph hasCustomPrompt="1" type="title"/>
          </p:nvPr>
        </p:nvSpPr>
        <p:spPr>
          <a:xfrm>
            <a:off x="4827433" y="1218233"/>
            <a:ext cx="6413700" cy="548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5" name="Google Shape;875;ge4c781a2f3_0_874"/>
          <p:cNvSpPr txBox="1"/>
          <p:nvPr>
            <p:ph idx="2" type="subTitle"/>
          </p:nvPr>
        </p:nvSpPr>
        <p:spPr>
          <a:xfrm>
            <a:off x="4827433" y="3364867"/>
            <a:ext cx="6413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6" name="Google Shape;876;ge4c781a2f3_0_874"/>
          <p:cNvSpPr txBox="1"/>
          <p:nvPr>
            <p:ph hasCustomPrompt="1" idx="3" type="title"/>
          </p:nvPr>
        </p:nvSpPr>
        <p:spPr>
          <a:xfrm>
            <a:off x="4827433" y="2729583"/>
            <a:ext cx="6413700" cy="548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7" name="Google Shape;877;ge4c781a2f3_0_874"/>
          <p:cNvSpPr txBox="1"/>
          <p:nvPr>
            <p:ph idx="4" type="subTitle"/>
          </p:nvPr>
        </p:nvSpPr>
        <p:spPr>
          <a:xfrm>
            <a:off x="4827433" y="4876200"/>
            <a:ext cx="6413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8" name="Google Shape;878;ge4c781a2f3_0_874"/>
          <p:cNvSpPr txBox="1"/>
          <p:nvPr>
            <p:ph hasCustomPrompt="1" idx="5" type="title"/>
          </p:nvPr>
        </p:nvSpPr>
        <p:spPr>
          <a:xfrm>
            <a:off x="4827433" y="4240932"/>
            <a:ext cx="6413700" cy="548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79" name="Google Shape;879;ge4c781a2f3_0_874"/>
          <p:cNvGrpSpPr/>
          <p:nvPr/>
        </p:nvGrpSpPr>
        <p:grpSpPr>
          <a:xfrm flipH="1">
            <a:off x="2681531" y="2285162"/>
            <a:ext cx="2475915" cy="3354510"/>
            <a:chOff x="2" y="1631475"/>
            <a:chExt cx="1856982" cy="2515946"/>
          </a:xfrm>
        </p:grpSpPr>
        <p:sp>
          <p:nvSpPr>
            <p:cNvPr id="880" name="Google Shape;880;ge4c781a2f3_0_874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ge4c781a2f3_0_874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ge4c781a2f3_0_874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ge4c781a2f3_0_874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ge4c781a2f3_0_874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ge4c781a2f3_0_874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ge4c781a2f3_0_874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7" name="Google Shape;887;ge4c781a2f3_0_874"/>
          <p:cNvGrpSpPr/>
          <p:nvPr/>
        </p:nvGrpSpPr>
        <p:grpSpPr>
          <a:xfrm>
            <a:off x="6" y="3991525"/>
            <a:ext cx="6502585" cy="2764705"/>
            <a:chOff x="1190200" y="3318650"/>
            <a:chExt cx="5212075" cy="1372675"/>
          </a:xfrm>
        </p:grpSpPr>
        <p:sp>
          <p:nvSpPr>
            <p:cNvPr id="888" name="Google Shape;888;ge4c781a2f3_0_874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ge4c781a2f3_0_874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0" name="Google Shape;890;ge4c781a2f3_0_874"/>
          <p:cNvSpPr/>
          <p:nvPr/>
        </p:nvSpPr>
        <p:spPr>
          <a:xfrm>
            <a:off x="11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ge4c781a2f3_0_874"/>
          <p:cNvSpPr/>
          <p:nvPr/>
        </p:nvSpPr>
        <p:spPr>
          <a:xfrm>
            <a:off x="1510477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0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ge4c781a2f3_0_894"/>
          <p:cNvGrpSpPr/>
          <p:nvPr/>
        </p:nvGrpSpPr>
        <p:grpSpPr>
          <a:xfrm flipH="1">
            <a:off x="6033631" y="3722939"/>
            <a:ext cx="3135338" cy="2277094"/>
            <a:chOff x="2810625" y="2627075"/>
            <a:chExt cx="1942950" cy="1138775"/>
          </a:xfrm>
        </p:grpSpPr>
        <p:sp>
          <p:nvSpPr>
            <p:cNvPr id="894" name="Google Shape;894;ge4c781a2f3_0_894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ge4c781a2f3_0_894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ge4c781a2f3_0_894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7" name="Google Shape;897;ge4c781a2f3_0_894"/>
          <p:cNvGrpSpPr/>
          <p:nvPr/>
        </p:nvGrpSpPr>
        <p:grpSpPr>
          <a:xfrm>
            <a:off x="7699466" y="2855796"/>
            <a:ext cx="4092436" cy="2972089"/>
            <a:chOff x="2810625" y="2627075"/>
            <a:chExt cx="1942950" cy="1138775"/>
          </a:xfrm>
        </p:grpSpPr>
        <p:sp>
          <p:nvSpPr>
            <p:cNvPr id="898" name="Google Shape;898;ge4c781a2f3_0_894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ge4c781a2f3_0_894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ge4c781a2f3_0_894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1" name="Google Shape;901;ge4c781a2f3_0_894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902" name="Google Shape;902;ge4c781a2f3_0_894"/>
          <p:cNvSpPr txBox="1"/>
          <p:nvPr>
            <p:ph idx="1" type="subTitle"/>
          </p:nvPr>
        </p:nvSpPr>
        <p:spPr>
          <a:xfrm>
            <a:off x="950967" y="1819600"/>
            <a:ext cx="5793300" cy="3319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D256"/>
              </a:buClr>
              <a:buSzPts val="2100"/>
              <a:buFont typeface="Nunito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9pPr>
          </a:lstStyle>
          <a:p/>
        </p:txBody>
      </p:sp>
      <p:grpSp>
        <p:nvGrpSpPr>
          <p:cNvPr id="903" name="Google Shape;903;ge4c781a2f3_0_894"/>
          <p:cNvGrpSpPr/>
          <p:nvPr/>
        </p:nvGrpSpPr>
        <p:grpSpPr>
          <a:xfrm flipH="1">
            <a:off x="-259" y="5634061"/>
            <a:ext cx="12187040" cy="1246465"/>
            <a:chOff x="238125" y="3373125"/>
            <a:chExt cx="7124008" cy="1846889"/>
          </a:xfrm>
        </p:grpSpPr>
        <p:sp>
          <p:nvSpPr>
            <p:cNvPr id="904" name="Google Shape;904;ge4c781a2f3_0_894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ge4c781a2f3_0_894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6" name="Google Shape;906;ge4c781a2f3_0_894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7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e4c781a2f3_0_90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09" name="Google Shape;909;ge4c781a2f3_0_909"/>
          <p:cNvGrpSpPr/>
          <p:nvPr/>
        </p:nvGrpSpPr>
        <p:grpSpPr>
          <a:xfrm flipH="1">
            <a:off x="2691442" y="4798494"/>
            <a:ext cx="4242031" cy="1980507"/>
            <a:chOff x="1870675" y="3231925"/>
            <a:chExt cx="4531600" cy="2115700"/>
          </a:xfrm>
        </p:grpSpPr>
        <p:sp>
          <p:nvSpPr>
            <p:cNvPr id="910" name="Google Shape;910;ge4c781a2f3_0_909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ge4c781a2f3_0_909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2" name="Google Shape;912;ge4c781a2f3_0_909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ge4c781a2f3_0_909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9"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4c781a2f3_0_91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16" name="Google Shape;916;ge4c781a2f3_0_916"/>
          <p:cNvGrpSpPr/>
          <p:nvPr/>
        </p:nvGrpSpPr>
        <p:grpSpPr>
          <a:xfrm>
            <a:off x="3668927" y="4819319"/>
            <a:ext cx="3497310" cy="1915875"/>
            <a:chOff x="2810625" y="2627075"/>
            <a:chExt cx="1942950" cy="1138775"/>
          </a:xfrm>
        </p:grpSpPr>
        <p:sp>
          <p:nvSpPr>
            <p:cNvPr id="917" name="Google Shape;917;ge4c781a2f3_0_916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ge4c781a2f3_0_916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ge4c781a2f3_0_916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0" name="Google Shape;920;ge4c781a2f3_0_916"/>
          <p:cNvGrpSpPr/>
          <p:nvPr/>
        </p:nvGrpSpPr>
        <p:grpSpPr>
          <a:xfrm>
            <a:off x="8" y="6111806"/>
            <a:ext cx="12187027" cy="768770"/>
            <a:chOff x="238125" y="4081000"/>
            <a:chExt cx="7124000" cy="1139087"/>
          </a:xfrm>
        </p:grpSpPr>
        <p:sp>
          <p:nvSpPr>
            <p:cNvPr id="921" name="Google Shape;921;ge4c781a2f3_0_916"/>
            <p:cNvSpPr/>
            <p:nvPr/>
          </p:nvSpPr>
          <p:spPr>
            <a:xfrm>
              <a:off x="238125" y="4088692"/>
              <a:ext cx="7124000" cy="1131396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ge4c781a2f3_0_916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3" name="Google Shape;923;ge4c781a2f3_0_916"/>
          <p:cNvGrpSpPr/>
          <p:nvPr/>
        </p:nvGrpSpPr>
        <p:grpSpPr>
          <a:xfrm>
            <a:off x="10348210" y="414523"/>
            <a:ext cx="2113717" cy="918061"/>
            <a:chOff x="5207050" y="881000"/>
            <a:chExt cx="1053225" cy="457475"/>
          </a:xfrm>
        </p:grpSpPr>
        <p:sp>
          <p:nvSpPr>
            <p:cNvPr id="924" name="Google Shape;924;ge4c781a2f3_0_91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ge4c781a2f3_0_91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ge4c781a2f3_0_91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1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4c781a2f3_0_92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29" name="Google Shape;929;ge4c781a2f3_0_929"/>
          <p:cNvGrpSpPr/>
          <p:nvPr/>
        </p:nvGrpSpPr>
        <p:grpSpPr>
          <a:xfrm flipH="1">
            <a:off x="7825360" y="3546090"/>
            <a:ext cx="4366648" cy="2683090"/>
            <a:chOff x="1190625" y="2651125"/>
            <a:chExt cx="1883150" cy="1066750"/>
          </a:xfrm>
        </p:grpSpPr>
        <p:sp>
          <p:nvSpPr>
            <p:cNvPr id="930" name="Google Shape;930;ge4c781a2f3_0_929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ge4c781a2f3_0_929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ge4c781a2f3_0_929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ge4c781a2f3_0_929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ge4c781a2f3_0_929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5" name="Google Shape;935;ge4c781a2f3_0_929"/>
          <p:cNvGrpSpPr/>
          <p:nvPr/>
        </p:nvGrpSpPr>
        <p:grpSpPr>
          <a:xfrm>
            <a:off x="-29" y="5143673"/>
            <a:ext cx="12192086" cy="1714607"/>
            <a:chOff x="1190200" y="4421950"/>
            <a:chExt cx="5212075" cy="1028250"/>
          </a:xfrm>
        </p:grpSpPr>
        <p:sp>
          <p:nvSpPr>
            <p:cNvPr id="936" name="Google Shape;936;ge4c781a2f3_0_929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ge4c781a2f3_0_929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8" name="Google Shape;938;ge4c781a2f3_0_929"/>
          <p:cNvSpPr/>
          <p:nvPr/>
        </p:nvSpPr>
        <p:spPr>
          <a:xfrm flipH="1">
            <a:off x="8358362" y="6714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4ac097f15_0_1366"/>
          <p:cNvSpPr txBox="1"/>
          <p:nvPr>
            <p:ph type="title"/>
          </p:nvPr>
        </p:nvSpPr>
        <p:spPr>
          <a:xfrm>
            <a:off x="1242485" y="96839"/>
            <a:ext cx="9543900" cy="14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66" name="Google Shape;66;ge4ac097f15_0_1366"/>
          <p:cNvSpPr txBox="1"/>
          <p:nvPr>
            <p:ph idx="1" type="body"/>
          </p:nvPr>
        </p:nvSpPr>
        <p:spPr>
          <a:xfrm>
            <a:off x="1265767" y="1981200"/>
            <a:ext cx="5005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7" name="Google Shape;67;ge4ac097f15_0_1366"/>
          <p:cNvSpPr txBox="1"/>
          <p:nvPr>
            <p:ph idx="2" type="body"/>
          </p:nvPr>
        </p:nvSpPr>
        <p:spPr>
          <a:xfrm>
            <a:off x="6474885" y="1981200"/>
            <a:ext cx="5005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8" name="Google Shape;68;ge4ac097f15_0_13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e4ac097f15_0_13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ge4ac097f15_0_13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2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e4c781a2f3_0_941"/>
          <p:cNvSpPr/>
          <p:nvPr/>
        </p:nvSpPr>
        <p:spPr>
          <a:xfrm>
            <a:off x="-348367" y="5283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941" name="Google Shape;941;ge4c781a2f3_0_941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42" name="Google Shape;942;ge4c781a2f3_0_941"/>
          <p:cNvGrpSpPr/>
          <p:nvPr/>
        </p:nvGrpSpPr>
        <p:grpSpPr>
          <a:xfrm flipH="1">
            <a:off x="-14" y="4262919"/>
            <a:ext cx="5022825" cy="2535455"/>
            <a:chOff x="1870675" y="3231925"/>
            <a:chExt cx="4531600" cy="2115700"/>
          </a:xfrm>
        </p:grpSpPr>
        <p:sp>
          <p:nvSpPr>
            <p:cNvPr id="943" name="Google Shape;943;ge4c781a2f3_0_941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ge4c781a2f3_0_941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5" name="Google Shape;945;ge4c781a2f3_0_941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946" name="Google Shape;946;ge4c781a2f3_0_941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ge4c781a2f3_0_941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Google Shape;948;ge4c781a2f3_0_941"/>
          <p:cNvGrpSpPr/>
          <p:nvPr/>
        </p:nvGrpSpPr>
        <p:grpSpPr>
          <a:xfrm>
            <a:off x="10680071" y="2860322"/>
            <a:ext cx="1121552" cy="3376360"/>
            <a:chOff x="5327125" y="2332400"/>
            <a:chExt cx="848825" cy="2555525"/>
          </a:xfrm>
        </p:grpSpPr>
        <p:sp>
          <p:nvSpPr>
            <p:cNvPr id="949" name="Google Shape;949;ge4c781a2f3_0_941"/>
            <p:cNvSpPr/>
            <p:nvPr/>
          </p:nvSpPr>
          <p:spPr>
            <a:xfrm>
              <a:off x="5327125" y="2332400"/>
              <a:ext cx="848825" cy="2186800"/>
            </a:xfrm>
            <a:custGeom>
              <a:rect b="b" l="l" r="r" t="t"/>
              <a:pathLst>
                <a:path extrusionOk="0" h="87472" w="33953">
                  <a:moveTo>
                    <a:pt x="17812" y="0"/>
                  </a:moveTo>
                  <a:cubicBezTo>
                    <a:pt x="17812" y="0"/>
                    <a:pt x="16596" y="4164"/>
                    <a:pt x="14772" y="11064"/>
                  </a:cubicBezTo>
                  <a:lnTo>
                    <a:pt x="16809" y="9818"/>
                  </a:lnTo>
                  <a:lnTo>
                    <a:pt x="16809" y="9818"/>
                  </a:lnTo>
                  <a:lnTo>
                    <a:pt x="14256" y="13648"/>
                  </a:lnTo>
                  <a:cubicBezTo>
                    <a:pt x="13161" y="17812"/>
                    <a:pt x="11885" y="22189"/>
                    <a:pt x="10547" y="27782"/>
                  </a:cubicBezTo>
                  <a:lnTo>
                    <a:pt x="14468" y="24469"/>
                  </a:lnTo>
                  <a:lnTo>
                    <a:pt x="9787" y="31338"/>
                  </a:lnTo>
                  <a:cubicBezTo>
                    <a:pt x="8784" y="35685"/>
                    <a:pt x="7751" y="39666"/>
                    <a:pt x="6748" y="44499"/>
                  </a:cubicBezTo>
                  <a:lnTo>
                    <a:pt x="9453" y="42767"/>
                  </a:lnTo>
                  <a:lnTo>
                    <a:pt x="5988" y="48724"/>
                  </a:lnTo>
                  <a:cubicBezTo>
                    <a:pt x="4985" y="53770"/>
                    <a:pt x="3982" y="57995"/>
                    <a:pt x="3100" y="63253"/>
                  </a:cubicBezTo>
                  <a:cubicBezTo>
                    <a:pt x="4863" y="61034"/>
                    <a:pt x="7173" y="59241"/>
                    <a:pt x="8815" y="57387"/>
                  </a:cubicBezTo>
                  <a:lnTo>
                    <a:pt x="8815" y="57387"/>
                  </a:lnTo>
                  <a:cubicBezTo>
                    <a:pt x="8814" y="57388"/>
                    <a:pt x="5714" y="62190"/>
                    <a:pt x="2675" y="66840"/>
                  </a:cubicBezTo>
                  <a:cubicBezTo>
                    <a:pt x="2097" y="70336"/>
                    <a:pt x="1581" y="73527"/>
                    <a:pt x="1094" y="77023"/>
                  </a:cubicBezTo>
                  <a:lnTo>
                    <a:pt x="5958" y="72342"/>
                  </a:lnTo>
                  <a:lnTo>
                    <a:pt x="5958" y="72342"/>
                  </a:lnTo>
                  <a:cubicBezTo>
                    <a:pt x="5957" y="72342"/>
                    <a:pt x="274" y="83831"/>
                    <a:pt x="0" y="86324"/>
                  </a:cubicBezTo>
                  <a:cubicBezTo>
                    <a:pt x="0" y="86324"/>
                    <a:pt x="6795" y="87472"/>
                    <a:pt x="16855" y="87472"/>
                  </a:cubicBezTo>
                  <a:cubicBezTo>
                    <a:pt x="21885" y="87472"/>
                    <a:pt x="27731" y="87185"/>
                    <a:pt x="33952" y="86324"/>
                  </a:cubicBezTo>
                  <a:lnTo>
                    <a:pt x="26627" y="72190"/>
                  </a:lnTo>
                  <a:lnTo>
                    <a:pt x="26627" y="72190"/>
                  </a:lnTo>
                  <a:lnTo>
                    <a:pt x="32037" y="77296"/>
                  </a:lnTo>
                  <a:cubicBezTo>
                    <a:pt x="31490" y="74591"/>
                    <a:pt x="30821" y="71308"/>
                    <a:pt x="30061" y="67600"/>
                  </a:cubicBezTo>
                  <a:lnTo>
                    <a:pt x="20973" y="53527"/>
                  </a:lnTo>
                  <a:lnTo>
                    <a:pt x="20973" y="53527"/>
                  </a:lnTo>
                  <a:cubicBezTo>
                    <a:pt x="20974" y="53527"/>
                    <a:pt x="25715" y="58056"/>
                    <a:pt x="28937" y="62038"/>
                  </a:cubicBezTo>
                  <a:cubicBezTo>
                    <a:pt x="27660" y="55533"/>
                    <a:pt x="26201" y="48056"/>
                    <a:pt x="24712" y="40001"/>
                  </a:cubicBezTo>
                  <a:lnTo>
                    <a:pt x="19271" y="29818"/>
                  </a:lnTo>
                  <a:lnTo>
                    <a:pt x="23678" y="34347"/>
                  </a:lnTo>
                  <a:cubicBezTo>
                    <a:pt x="22949" y="30365"/>
                    <a:pt x="22219" y="26262"/>
                    <a:pt x="21490" y="22098"/>
                  </a:cubicBezTo>
                  <a:lnTo>
                    <a:pt x="18906" y="17113"/>
                  </a:lnTo>
                  <a:lnTo>
                    <a:pt x="20851" y="18420"/>
                  </a:lnTo>
                  <a:cubicBezTo>
                    <a:pt x="19788" y="12341"/>
                    <a:pt x="18785" y="6170"/>
                    <a:pt x="178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950" name="Google Shape;950;ge4c781a2f3_0_941"/>
            <p:cNvSpPr/>
            <p:nvPr/>
          </p:nvSpPr>
          <p:spPr>
            <a:xfrm>
              <a:off x="5693375" y="2351400"/>
              <a:ext cx="82850" cy="2536525"/>
            </a:xfrm>
            <a:custGeom>
              <a:rect b="b" l="l" r="r" t="t"/>
              <a:pathLst>
                <a:path extrusionOk="0" h="101461" w="3314">
                  <a:moveTo>
                    <a:pt x="3314" y="0"/>
                  </a:moveTo>
                  <a:lnTo>
                    <a:pt x="1" y="101339"/>
                  </a:lnTo>
                  <a:lnTo>
                    <a:pt x="2554" y="101460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">
  <p:cSld name="CUSTOM_15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e4c781a2f3_0_953"/>
          <p:cNvSpPr txBox="1"/>
          <p:nvPr>
            <p:ph type="title"/>
          </p:nvPr>
        </p:nvSpPr>
        <p:spPr>
          <a:xfrm>
            <a:off x="5749233" y="2240000"/>
            <a:ext cx="5492100" cy="1501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3" name="Google Shape;953;ge4c781a2f3_0_953"/>
          <p:cNvSpPr txBox="1"/>
          <p:nvPr>
            <p:ph idx="1" type="subTitle"/>
          </p:nvPr>
        </p:nvSpPr>
        <p:spPr>
          <a:xfrm>
            <a:off x="5749233" y="3741200"/>
            <a:ext cx="5492100" cy="87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954" name="Google Shape;954;ge4c781a2f3_0_953"/>
          <p:cNvGrpSpPr/>
          <p:nvPr/>
        </p:nvGrpSpPr>
        <p:grpSpPr>
          <a:xfrm>
            <a:off x="25" y="4324800"/>
            <a:ext cx="8747541" cy="2453452"/>
            <a:chOff x="-71925" y="1886325"/>
            <a:chExt cx="6522175" cy="2291875"/>
          </a:xfrm>
        </p:grpSpPr>
        <p:sp>
          <p:nvSpPr>
            <p:cNvPr id="955" name="Google Shape;955;ge4c781a2f3_0_953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ge4c781a2f3_0_953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7" name="Google Shape;957;ge4c781a2f3_0_953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ge4c781a2f3_0_953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ge4c781a2f3_0_961"/>
          <p:cNvGrpSpPr/>
          <p:nvPr/>
        </p:nvGrpSpPr>
        <p:grpSpPr>
          <a:xfrm flipH="1">
            <a:off x="110987" y="4600552"/>
            <a:ext cx="6893983" cy="1952693"/>
            <a:chOff x="98175" y="3173800"/>
            <a:chExt cx="4484475" cy="1656650"/>
          </a:xfrm>
        </p:grpSpPr>
        <p:sp>
          <p:nvSpPr>
            <p:cNvPr id="961" name="Google Shape;961;ge4c781a2f3_0_961"/>
            <p:cNvSpPr/>
            <p:nvPr/>
          </p:nvSpPr>
          <p:spPr>
            <a:xfrm>
              <a:off x="1632400" y="3689025"/>
              <a:ext cx="2950250" cy="1141425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ge4c781a2f3_0_961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613" y="2637"/>
                    <a:pt x="11403" y="2825"/>
                    <a:pt x="11131" y="2992"/>
                  </a:cubicBezTo>
                  <a:cubicBezTo>
                    <a:pt x="10859" y="3160"/>
                    <a:pt x="10587" y="3327"/>
                    <a:pt x="10294" y="3495"/>
                  </a:cubicBezTo>
                  <a:cubicBezTo>
                    <a:pt x="9813" y="3746"/>
                    <a:pt x="9437" y="4081"/>
                    <a:pt x="9290" y="4625"/>
                  </a:cubicBezTo>
                  <a:cubicBezTo>
                    <a:pt x="9123" y="5169"/>
                    <a:pt x="8955" y="5713"/>
                    <a:pt x="8830" y="6257"/>
                  </a:cubicBezTo>
                  <a:cubicBezTo>
                    <a:pt x="8746" y="6570"/>
                    <a:pt x="8641" y="6905"/>
                    <a:pt x="8704" y="7261"/>
                  </a:cubicBezTo>
                  <a:cubicBezTo>
                    <a:pt x="8746" y="7407"/>
                    <a:pt x="8641" y="7617"/>
                    <a:pt x="8558" y="7763"/>
                  </a:cubicBezTo>
                  <a:cubicBezTo>
                    <a:pt x="8349" y="8035"/>
                    <a:pt x="8097" y="8265"/>
                    <a:pt x="7763" y="8391"/>
                  </a:cubicBezTo>
                  <a:cubicBezTo>
                    <a:pt x="7574" y="8474"/>
                    <a:pt x="7386" y="8600"/>
                    <a:pt x="7219" y="8705"/>
                  </a:cubicBezTo>
                  <a:cubicBezTo>
                    <a:pt x="6779" y="8935"/>
                    <a:pt x="6382" y="9228"/>
                    <a:pt x="5880" y="9353"/>
                  </a:cubicBezTo>
                  <a:cubicBezTo>
                    <a:pt x="5733" y="9395"/>
                    <a:pt x="5608" y="9542"/>
                    <a:pt x="5482" y="9646"/>
                  </a:cubicBezTo>
                  <a:cubicBezTo>
                    <a:pt x="5398" y="9730"/>
                    <a:pt x="5336" y="9835"/>
                    <a:pt x="5252" y="9897"/>
                  </a:cubicBezTo>
                  <a:cubicBezTo>
                    <a:pt x="4645" y="10379"/>
                    <a:pt x="4038" y="10860"/>
                    <a:pt x="3411" y="11320"/>
                  </a:cubicBezTo>
                  <a:cubicBezTo>
                    <a:pt x="2887" y="11739"/>
                    <a:pt x="2385" y="12178"/>
                    <a:pt x="1716" y="12345"/>
                  </a:cubicBezTo>
                  <a:cubicBezTo>
                    <a:pt x="1025" y="12492"/>
                    <a:pt x="565" y="12931"/>
                    <a:pt x="146" y="13412"/>
                  </a:cubicBezTo>
                  <a:cubicBezTo>
                    <a:pt x="84" y="13475"/>
                    <a:pt x="63" y="13580"/>
                    <a:pt x="0" y="13705"/>
                  </a:cubicBezTo>
                  <a:cubicBezTo>
                    <a:pt x="544" y="13768"/>
                    <a:pt x="1046" y="13831"/>
                    <a:pt x="1548" y="13789"/>
                  </a:cubicBezTo>
                  <a:cubicBezTo>
                    <a:pt x="1716" y="13789"/>
                    <a:pt x="1925" y="13747"/>
                    <a:pt x="2051" y="13831"/>
                  </a:cubicBezTo>
                  <a:cubicBezTo>
                    <a:pt x="2448" y="14040"/>
                    <a:pt x="2867" y="14040"/>
                    <a:pt x="3285" y="14061"/>
                  </a:cubicBezTo>
                  <a:cubicBezTo>
                    <a:pt x="3473" y="14061"/>
                    <a:pt x="3641" y="14103"/>
                    <a:pt x="3829" y="14124"/>
                  </a:cubicBezTo>
                  <a:cubicBezTo>
                    <a:pt x="4080" y="14145"/>
                    <a:pt x="4248" y="14249"/>
                    <a:pt x="4289" y="14480"/>
                  </a:cubicBezTo>
                  <a:cubicBezTo>
                    <a:pt x="4352" y="14710"/>
                    <a:pt x="4520" y="14793"/>
                    <a:pt x="4729" y="14814"/>
                  </a:cubicBezTo>
                  <a:cubicBezTo>
                    <a:pt x="5043" y="14835"/>
                    <a:pt x="5356" y="14877"/>
                    <a:pt x="5670" y="14898"/>
                  </a:cubicBezTo>
                  <a:cubicBezTo>
                    <a:pt x="5775" y="14898"/>
                    <a:pt x="5900" y="14877"/>
                    <a:pt x="5984" y="14835"/>
                  </a:cubicBezTo>
                  <a:cubicBezTo>
                    <a:pt x="6717" y="14480"/>
                    <a:pt x="7449" y="14124"/>
                    <a:pt x="8160" y="13789"/>
                  </a:cubicBezTo>
                  <a:cubicBezTo>
                    <a:pt x="8662" y="13559"/>
                    <a:pt x="9144" y="13329"/>
                    <a:pt x="9625" y="13099"/>
                  </a:cubicBezTo>
                  <a:cubicBezTo>
                    <a:pt x="9730" y="13036"/>
                    <a:pt x="9876" y="12952"/>
                    <a:pt x="9897" y="12868"/>
                  </a:cubicBezTo>
                  <a:cubicBezTo>
                    <a:pt x="10106" y="12241"/>
                    <a:pt x="10357" y="11655"/>
                    <a:pt x="10734" y="11111"/>
                  </a:cubicBezTo>
                  <a:cubicBezTo>
                    <a:pt x="10818" y="10964"/>
                    <a:pt x="10838" y="10755"/>
                    <a:pt x="10922" y="10588"/>
                  </a:cubicBezTo>
                  <a:cubicBezTo>
                    <a:pt x="11048" y="10379"/>
                    <a:pt x="11173" y="10148"/>
                    <a:pt x="11341" y="9960"/>
                  </a:cubicBezTo>
                  <a:cubicBezTo>
                    <a:pt x="11613" y="9646"/>
                    <a:pt x="11926" y="9353"/>
                    <a:pt x="12240" y="9081"/>
                  </a:cubicBezTo>
                  <a:cubicBezTo>
                    <a:pt x="12617" y="8746"/>
                    <a:pt x="12952" y="8370"/>
                    <a:pt x="13140" y="7910"/>
                  </a:cubicBezTo>
                  <a:cubicBezTo>
                    <a:pt x="13559" y="6822"/>
                    <a:pt x="14103" y="5796"/>
                    <a:pt x="14709" y="4813"/>
                  </a:cubicBezTo>
                  <a:cubicBezTo>
                    <a:pt x="15253" y="3934"/>
                    <a:pt x="15818" y="3076"/>
                    <a:pt x="16341" y="2176"/>
                  </a:cubicBezTo>
                  <a:cubicBezTo>
                    <a:pt x="16509" y="1925"/>
                    <a:pt x="16697" y="1653"/>
                    <a:pt x="16676" y="1319"/>
                  </a:cubicBezTo>
                  <a:cubicBezTo>
                    <a:pt x="16655" y="1047"/>
                    <a:pt x="16676" y="754"/>
                    <a:pt x="16676" y="482"/>
                  </a:cubicBezTo>
                  <a:cubicBezTo>
                    <a:pt x="16655" y="63"/>
                    <a:pt x="16551" y="0"/>
                    <a:pt x="16132" y="105"/>
                  </a:cubicBezTo>
                  <a:cubicBezTo>
                    <a:pt x="15107" y="398"/>
                    <a:pt x="14186" y="921"/>
                    <a:pt x="13370" y="1632"/>
                  </a:cubicBezTo>
                  <a:cubicBezTo>
                    <a:pt x="13182" y="1800"/>
                    <a:pt x="12994" y="1904"/>
                    <a:pt x="12743" y="1779"/>
                  </a:cubicBezTo>
                  <a:cubicBezTo>
                    <a:pt x="12554" y="1716"/>
                    <a:pt x="12387" y="1758"/>
                    <a:pt x="12324" y="1967"/>
                  </a:cubicBezTo>
                  <a:cubicBezTo>
                    <a:pt x="12261" y="2197"/>
                    <a:pt x="12073" y="2260"/>
                    <a:pt x="11864" y="2239"/>
                  </a:cubicBezTo>
                  <a:cubicBezTo>
                    <a:pt x="11801" y="2239"/>
                    <a:pt x="11717" y="2239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ge4c781a2f3_0_961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73" y="12826"/>
                    <a:pt x="4478" y="12512"/>
                    <a:pt x="4708" y="12240"/>
                  </a:cubicBezTo>
                  <a:cubicBezTo>
                    <a:pt x="4917" y="11989"/>
                    <a:pt x="5127" y="11738"/>
                    <a:pt x="5357" y="11508"/>
                  </a:cubicBezTo>
                  <a:cubicBezTo>
                    <a:pt x="5524" y="11341"/>
                    <a:pt x="5754" y="11236"/>
                    <a:pt x="5922" y="11069"/>
                  </a:cubicBezTo>
                  <a:cubicBezTo>
                    <a:pt x="6173" y="10818"/>
                    <a:pt x="6403" y="10546"/>
                    <a:pt x="6654" y="10295"/>
                  </a:cubicBezTo>
                  <a:cubicBezTo>
                    <a:pt x="6842" y="10064"/>
                    <a:pt x="7114" y="9876"/>
                    <a:pt x="7219" y="9604"/>
                  </a:cubicBezTo>
                  <a:cubicBezTo>
                    <a:pt x="7324" y="9332"/>
                    <a:pt x="7470" y="9123"/>
                    <a:pt x="7658" y="8893"/>
                  </a:cubicBezTo>
                  <a:cubicBezTo>
                    <a:pt x="7847" y="8683"/>
                    <a:pt x="8056" y="8453"/>
                    <a:pt x="8202" y="8202"/>
                  </a:cubicBezTo>
                  <a:cubicBezTo>
                    <a:pt x="8579" y="7574"/>
                    <a:pt x="8956" y="6947"/>
                    <a:pt x="9311" y="6298"/>
                  </a:cubicBezTo>
                  <a:cubicBezTo>
                    <a:pt x="9416" y="6110"/>
                    <a:pt x="9395" y="5838"/>
                    <a:pt x="9437" y="5608"/>
                  </a:cubicBezTo>
                  <a:cubicBezTo>
                    <a:pt x="9479" y="5461"/>
                    <a:pt x="9479" y="5294"/>
                    <a:pt x="9562" y="5168"/>
                  </a:cubicBezTo>
                  <a:cubicBezTo>
                    <a:pt x="10002" y="4603"/>
                    <a:pt x="10379" y="3997"/>
                    <a:pt x="10588" y="3285"/>
                  </a:cubicBezTo>
                  <a:cubicBezTo>
                    <a:pt x="10671" y="3055"/>
                    <a:pt x="10860" y="2867"/>
                    <a:pt x="10964" y="2636"/>
                  </a:cubicBezTo>
                  <a:cubicBezTo>
                    <a:pt x="11341" y="1800"/>
                    <a:pt x="11236" y="942"/>
                    <a:pt x="11111" y="84"/>
                  </a:cubicBezTo>
                  <a:cubicBezTo>
                    <a:pt x="11090" y="63"/>
                    <a:pt x="11069" y="63"/>
                    <a:pt x="11006" y="0"/>
                  </a:cubicBezTo>
                  <a:cubicBezTo>
                    <a:pt x="10713" y="105"/>
                    <a:pt x="10420" y="209"/>
                    <a:pt x="10127" y="335"/>
                  </a:cubicBezTo>
                  <a:cubicBezTo>
                    <a:pt x="9814" y="460"/>
                    <a:pt x="9500" y="607"/>
                    <a:pt x="9207" y="774"/>
                  </a:cubicBezTo>
                  <a:cubicBezTo>
                    <a:pt x="8935" y="921"/>
                    <a:pt x="8621" y="1067"/>
                    <a:pt x="8454" y="1297"/>
                  </a:cubicBezTo>
                  <a:cubicBezTo>
                    <a:pt x="8202" y="1653"/>
                    <a:pt x="7910" y="1904"/>
                    <a:pt x="7617" y="2197"/>
                  </a:cubicBezTo>
                  <a:cubicBezTo>
                    <a:pt x="6842" y="2908"/>
                    <a:pt x="6277" y="3766"/>
                    <a:pt x="5796" y="4687"/>
                  </a:cubicBezTo>
                  <a:cubicBezTo>
                    <a:pt x="5461" y="5336"/>
                    <a:pt x="5189" y="6005"/>
                    <a:pt x="4604" y="6507"/>
                  </a:cubicBezTo>
                  <a:cubicBezTo>
                    <a:pt x="4269" y="6779"/>
                    <a:pt x="3955" y="7072"/>
                    <a:pt x="3683" y="7386"/>
                  </a:cubicBezTo>
                  <a:cubicBezTo>
                    <a:pt x="3495" y="7595"/>
                    <a:pt x="3348" y="7846"/>
                    <a:pt x="3223" y="8098"/>
                  </a:cubicBezTo>
                  <a:cubicBezTo>
                    <a:pt x="3118" y="8286"/>
                    <a:pt x="3055" y="8516"/>
                    <a:pt x="2951" y="8704"/>
                  </a:cubicBezTo>
                  <a:cubicBezTo>
                    <a:pt x="2804" y="8976"/>
                    <a:pt x="2637" y="9248"/>
                    <a:pt x="2490" y="9499"/>
                  </a:cubicBezTo>
                  <a:cubicBezTo>
                    <a:pt x="2553" y="9646"/>
                    <a:pt x="2574" y="9771"/>
                    <a:pt x="2637" y="9876"/>
                  </a:cubicBezTo>
                  <a:cubicBezTo>
                    <a:pt x="2762" y="10148"/>
                    <a:pt x="2700" y="10378"/>
                    <a:pt x="2511" y="10587"/>
                  </a:cubicBezTo>
                  <a:cubicBezTo>
                    <a:pt x="2260" y="10901"/>
                    <a:pt x="2176" y="11257"/>
                    <a:pt x="2156" y="11655"/>
                  </a:cubicBezTo>
                  <a:cubicBezTo>
                    <a:pt x="2135" y="11864"/>
                    <a:pt x="2114" y="12073"/>
                    <a:pt x="2114" y="12282"/>
                  </a:cubicBezTo>
                  <a:cubicBezTo>
                    <a:pt x="2114" y="12617"/>
                    <a:pt x="1946" y="12805"/>
                    <a:pt x="1653" y="12910"/>
                  </a:cubicBezTo>
                  <a:cubicBezTo>
                    <a:pt x="1193" y="13098"/>
                    <a:pt x="754" y="13287"/>
                    <a:pt x="314" y="13475"/>
                  </a:cubicBezTo>
                  <a:cubicBezTo>
                    <a:pt x="168" y="13517"/>
                    <a:pt x="0" y="13559"/>
                    <a:pt x="21" y="13789"/>
                  </a:cubicBezTo>
                  <a:cubicBezTo>
                    <a:pt x="231" y="13935"/>
                    <a:pt x="461" y="13893"/>
                    <a:pt x="691" y="13893"/>
                  </a:cubicBezTo>
                  <a:cubicBezTo>
                    <a:pt x="1653" y="13831"/>
                    <a:pt x="2616" y="13768"/>
                    <a:pt x="3578" y="13726"/>
                  </a:cubicBezTo>
                  <a:cubicBezTo>
                    <a:pt x="3997" y="13705"/>
                    <a:pt x="4353" y="13559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ge4c781a2f3_0_961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ge4c781a2f3_0_961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ge4c781a2f3_0_961"/>
            <p:cNvSpPr/>
            <p:nvPr/>
          </p:nvSpPr>
          <p:spPr>
            <a:xfrm>
              <a:off x="3163475" y="4309950"/>
              <a:ext cx="288250" cy="435750"/>
            </a:xfrm>
            <a:custGeom>
              <a:rect b="b" l="l" r="r" t="t"/>
              <a:pathLst>
                <a:path extrusionOk="0" h="17430" w="11530">
                  <a:moveTo>
                    <a:pt x="880" y="0"/>
                  </a:moveTo>
                  <a:cubicBezTo>
                    <a:pt x="1298" y="398"/>
                    <a:pt x="1549" y="1025"/>
                    <a:pt x="1947" y="1528"/>
                  </a:cubicBezTo>
                  <a:cubicBezTo>
                    <a:pt x="2386" y="2051"/>
                    <a:pt x="2972" y="2490"/>
                    <a:pt x="3495" y="2929"/>
                  </a:cubicBezTo>
                  <a:cubicBezTo>
                    <a:pt x="4269" y="3599"/>
                    <a:pt x="5148" y="4666"/>
                    <a:pt x="6132" y="4813"/>
                  </a:cubicBezTo>
                  <a:cubicBezTo>
                    <a:pt x="6069" y="4833"/>
                    <a:pt x="6927" y="5817"/>
                    <a:pt x="6822" y="5859"/>
                  </a:cubicBezTo>
                  <a:cubicBezTo>
                    <a:pt x="7010" y="6591"/>
                    <a:pt x="5943" y="7826"/>
                    <a:pt x="5148" y="7993"/>
                  </a:cubicBezTo>
                  <a:cubicBezTo>
                    <a:pt x="5546" y="8139"/>
                    <a:pt x="5504" y="8474"/>
                    <a:pt x="5839" y="8662"/>
                  </a:cubicBezTo>
                  <a:cubicBezTo>
                    <a:pt x="5776" y="9416"/>
                    <a:pt x="5190" y="9290"/>
                    <a:pt x="5504" y="10002"/>
                  </a:cubicBezTo>
                  <a:cubicBezTo>
                    <a:pt x="5734" y="10587"/>
                    <a:pt x="6634" y="10650"/>
                    <a:pt x="7094" y="11006"/>
                  </a:cubicBezTo>
                  <a:cubicBezTo>
                    <a:pt x="7785" y="11550"/>
                    <a:pt x="7387" y="12910"/>
                    <a:pt x="8057" y="13517"/>
                  </a:cubicBezTo>
                  <a:cubicBezTo>
                    <a:pt x="8873" y="14249"/>
                    <a:pt x="11530" y="15044"/>
                    <a:pt x="10442" y="16760"/>
                  </a:cubicBezTo>
                  <a:cubicBezTo>
                    <a:pt x="10588" y="16697"/>
                    <a:pt x="9082" y="17429"/>
                    <a:pt x="9207" y="17325"/>
                  </a:cubicBezTo>
                  <a:cubicBezTo>
                    <a:pt x="8663" y="16697"/>
                    <a:pt x="8622" y="16300"/>
                    <a:pt x="7889" y="16174"/>
                  </a:cubicBezTo>
                  <a:cubicBezTo>
                    <a:pt x="7471" y="16111"/>
                    <a:pt x="7387" y="15777"/>
                    <a:pt x="6822" y="15735"/>
                  </a:cubicBezTo>
                  <a:cubicBezTo>
                    <a:pt x="5232" y="15672"/>
                    <a:pt x="3684" y="15797"/>
                    <a:pt x="2114" y="15735"/>
                  </a:cubicBezTo>
                  <a:cubicBezTo>
                    <a:pt x="2177" y="14375"/>
                    <a:pt x="2114" y="11655"/>
                    <a:pt x="796" y="11048"/>
                  </a:cubicBezTo>
                  <a:cubicBezTo>
                    <a:pt x="524" y="10274"/>
                    <a:pt x="754" y="9332"/>
                    <a:pt x="796" y="8537"/>
                  </a:cubicBezTo>
                  <a:cubicBezTo>
                    <a:pt x="817" y="7679"/>
                    <a:pt x="671" y="6738"/>
                    <a:pt x="775" y="5901"/>
                  </a:cubicBezTo>
                  <a:cubicBezTo>
                    <a:pt x="963" y="4687"/>
                    <a:pt x="1947" y="3871"/>
                    <a:pt x="1340" y="2720"/>
                  </a:cubicBezTo>
                  <a:cubicBezTo>
                    <a:pt x="1047" y="2155"/>
                    <a:pt x="1" y="712"/>
                    <a:pt x="880" y="167"/>
                  </a:cubicBez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ge4c781a2f3_0_961"/>
            <p:cNvSpPr/>
            <p:nvPr/>
          </p:nvSpPr>
          <p:spPr>
            <a:xfrm>
              <a:off x="2000125" y="4686050"/>
              <a:ext cx="2505625" cy="134450"/>
            </a:xfrm>
            <a:custGeom>
              <a:rect b="b" l="l" r="r" t="t"/>
              <a:pathLst>
                <a:path extrusionOk="0" h="5378" w="100225">
                  <a:moveTo>
                    <a:pt x="1" y="5378"/>
                  </a:moveTo>
                  <a:lnTo>
                    <a:pt x="20067" y="1716"/>
                  </a:lnTo>
                  <a:lnTo>
                    <a:pt x="32391" y="2134"/>
                  </a:lnTo>
                  <a:lnTo>
                    <a:pt x="40593" y="1716"/>
                  </a:lnTo>
                  <a:lnTo>
                    <a:pt x="49276" y="0"/>
                  </a:lnTo>
                  <a:lnTo>
                    <a:pt x="60428" y="670"/>
                  </a:lnTo>
                  <a:lnTo>
                    <a:pt x="75640" y="2699"/>
                  </a:lnTo>
                  <a:lnTo>
                    <a:pt x="100225" y="37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ge4c781a2f3_0_961"/>
            <p:cNvSpPr/>
            <p:nvPr/>
          </p:nvSpPr>
          <p:spPr>
            <a:xfrm>
              <a:off x="3097050" y="4233575"/>
              <a:ext cx="72225" cy="96800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ge4c781a2f3_0_961"/>
            <p:cNvSpPr/>
            <p:nvPr/>
          </p:nvSpPr>
          <p:spPr>
            <a:xfrm>
              <a:off x="3430775" y="4473150"/>
              <a:ext cx="461925" cy="285625"/>
            </a:xfrm>
            <a:custGeom>
              <a:rect b="b" l="l" r="r" t="t"/>
              <a:pathLst>
                <a:path extrusionOk="0" h="11425" w="18477">
                  <a:moveTo>
                    <a:pt x="17012" y="0"/>
                  </a:moveTo>
                  <a:cubicBezTo>
                    <a:pt x="16049" y="105"/>
                    <a:pt x="14878" y="795"/>
                    <a:pt x="14020" y="1235"/>
                  </a:cubicBezTo>
                  <a:cubicBezTo>
                    <a:pt x="13769" y="1381"/>
                    <a:pt x="12953" y="1549"/>
                    <a:pt x="12764" y="1716"/>
                  </a:cubicBezTo>
                  <a:cubicBezTo>
                    <a:pt x="12492" y="1988"/>
                    <a:pt x="12346" y="2951"/>
                    <a:pt x="12137" y="3327"/>
                  </a:cubicBezTo>
                  <a:cubicBezTo>
                    <a:pt x="11906" y="3829"/>
                    <a:pt x="11509" y="4206"/>
                    <a:pt x="11132" y="4583"/>
                  </a:cubicBezTo>
                  <a:cubicBezTo>
                    <a:pt x="10274" y="5399"/>
                    <a:pt x="8977" y="4164"/>
                    <a:pt x="8057" y="4917"/>
                  </a:cubicBezTo>
                  <a:cubicBezTo>
                    <a:pt x="7010" y="5754"/>
                    <a:pt x="943" y="8558"/>
                    <a:pt x="1" y="9479"/>
                  </a:cubicBezTo>
                  <a:cubicBezTo>
                    <a:pt x="1549" y="9541"/>
                    <a:pt x="9207" y="10378"/>
                    <a:pt x="10714" y="10546"/>
                  </a:cubicBezTo>
                  <a:cubicBezTo>
                    <a:pt x="11509" y="10629"/>
                    <a:pt x="17619" y="11425"/>
                    <a:pt x="18414" y="11215"/>
                  </a:cubicBezTo>
                  <a:cubicBezTo>
                    <a:pt x="18477" y="10316"/>
                    <a:pt x="13539" y="9228"/>
                    <a:pt x="13392" y="8349"/>
                  </a:cubicBezTo>
                  <a:cubicBezTo>
                    <a:pt x="13267" y="7470"/>
                    <a:pt x="12702" y="6591"/>
                    <a:pt x="12660" y="5754"/>
                  </a:cubicBezTo>
                  <a:cubicBezTo>
                    <a:pt x="12618" y="5210"/>
                    <a:pt x="14375" y="4708"/>
                    <a:pt x="15024" y="4394"/>
                  </a:cubicBezTo>
                  <a:cubicBezTo>
                    <a:pt x="15631" y="4080"/>
                    <a:pt x="16154" y="4164"/>
                    <a:pt x="16761" y="3746"/>
                  </a:cubicBezTo>
                  <a:cubicBezTo>
                    <a:pt x="17326" y="3348"/>
                    <a:pt x="17221" y="1653"/>
                    <a:pt x="17744" y="1193"/>
                  </a:cubicBezTo>
                  <a:cubicBezTo>
                    <a:pt x="17472" y="837"/>
                    <a:pt x="17347" y="419"/>
                    <a:pt x="1717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ge4c781a2f3_0_961"/>
            <p:cNvSpPr/>
            <p:nvPr/>
          </p:nvSpPr>
          <p:spPr>
            <a:xfrm>
              <a:off x="2967325" y="4179700"/>
              <a:ext cx="325925" cy="223900"/>
            </a:xfrm>
            <a:custGeom>
              <a:rect b="b" l="l" r="r" t="t"/>
              <a:pathLst>
                <a:path extrusionOk="0" h="8956" w="13037">
                  <a:moveTo>
                    <a:pt x="1" y="2616"/>
                  </a:moveTo>
                  <a:cubicBezTo>
                    <a:pt x="273" y="1967"/>
                    <a:pt x="1863" y="1737"/>
                    <a:pt x="2491" y="1360"/>
                  </a:cubicBezTo>
                  <a:cubicBezTo>
                    <a:pt x="3265" y="879"/>
                    <a:pt x="4102" y="795"/>
                    <a:pt x="4876" y="440"/>
                  </a:cubicBezTo>
                  <a:cubicBezTo>
                    <a:pt x="5378" y="230"/>
                    <a:pt x="5922" y="0"/>
                    <a:pt x="6403" y="314"/>
                  </a:cubicBezTo>
                  <a:cubicBezTo>
                    <a:pt x="6696" y="523"/>
                    <a:pt x="6968" y="1004"/>
                    <a:pt x="7219" y="1276"/>
                  </a:cubicBezTo>
                  <a:cubicBezTo>
                    <a:pt x="7533" y="1611"/>
                    <a:pt x="7826" y="1967"/>
                    <a:pt x="8161" y="2281"/>
                  </a:cubicBezTo>
                  <a:cubicBezTo>
                    <a:pt x="8517" y="2616"/>
                    <a:pt x="8809" y="3013"/>
                    <a:pt x="9061" y="3390"/>
                  </a:cubicBezTo>
                  <a:cubicBezTo>
                    <a:pt x="9856" y="4624"/>
                    <a:pt x="11299" y="5189"/>
                    <a:pt x="12366" y="6194"/>
                  </a:cubicBezTo>
                  <a:cubicBezTo>
                    <a:pt x="12722" y="6528"/>
                    <a:pt x="13036" y="7198"/>
                    <a:pt x="12869" y="7700"/>
                  </a:cubicBezTo>
                  <a:cubicBezTo>
                    <a:pt x="12764" y="7951"/>
                    <a:pt x="12220" y="8725"/>
                    <a:pt x="11969" y="8809"/>
                  </a:cubicBezTo>
                  <a:cubicBezTo>
                    <a:pt x="11550" y="8955"/>
                    <a:pt x="11195" y="8286"/>
                    <a:pt x="10923" y="7972"/>
                  </a:cubicBezTo>
                  <a:cubicBezTo>
                    <a:pt x="10379" y="7365"/>
                    <a:pt x="9793" y="6779"/>
                    <a:pt x="9353" y="6131"/>
                  </a:cubicBezTo>
                  <a:cubicBezTo>
                    <a:pt x="9186" y="5901"/>
                    <a:pt x="8872" y="6424"/>
                    <a:pt x="8663" y="6214"/>
                  </a:cubicBezTo>
                  <a:cubicBezTo>
                    <a:pt x="8391" y="5942"/>
                    <a:pt x="8454" y="5963"/>
                    <a:pt x="8035" y="6089"/>
                  </a:cubicBezTo>
                  <a:cubicBezTo>
                    <a:pt x="7721" y="6194"/>
                    <a:pt x="7993" y="5901"/>
                    <a:pt x="7617" y="5859"/>
                  </a:cubicBezTo>
                  <a:cubicBezTo>
                    <a:pt x="7491" y="5461"/>
                    <a:pt x="6905" y="4896"/>
                    <a:pt x="6717" y="4499"/>
                  </a:cubicBezTo>
                  <a:cubicBezTo>
                    <a:pt x="6550" y="4185"/>
                    <a:pt x="6340" y="3913"/>
                    <a:pt x="6215" y="3599"/>
                  </a:cubicBezTo>
                  <a:cubicBezTo>
                    <a:pt x="6089" y="3264"/>
                    <a:pt x="6006" y="2929"/>
                    <a:pt x="5755" y="2636"/>
                  </a:cubicBezTo>
                  <a:cubicBezTo>
                    <a:pt x="5608" y="2448"/>
                    <a:pt x="5315" y="2636"/>
                    <a:pt x="5190" y="2406"/>
                  </a:cubicBezTo>
                  <a:cubicBezTo>
                    <a:pt x="4583" y="2323"/>
                    <a:pt x="4395" y="2553"/>
                    <a:pt x="3851" y="2678"/>
                  </a:cubicBezTo>
                  <a:cubicBezTo>
                    <a:pt x="3327" y="2825"/>
                    <a:pt x="3139" y="3181"/>
                    <a:pt x="2721" y="3536"/>
                  </a:cubicBezTo>
                  <a:cubicBezTo>
                    <a:pt x="2114" y="4017"/>
                    <a:pt x="1089" y="3871"/>
                    <a:pt x="314" y="3787"/>
                  </a:cubicBezTo>
                  <a:cubicBezTo>
                    <a:pt x="314" y="3390"/>
                    <a:pt x="189" y="3034"/>
                    <a:pt x="42" y="265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ge4c781a2f3_0_961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717" y="2239"/>
                    <a:pt x="11801" y="2239"/>
                    <a:pt x="11864" y="2239"/>
                  </a:cubicBezTo>
                  <a:cubicBezTo>
                    <a:pt x="12073" y="2260"/>
                    <a:pt x="12261" y="2197"/>
                    <a:pt x="12324" y="1967"/>
                  </a:cubicBezTo>
                  <a:cubicBezTo>
                    <a:pt x="12387" y="1758"/>
                    <a:pt x="12554" y="1716"/>
                    <a:pt x="12743" y="1779"/>
                  </a:cubicBezTo>
                  <a:cubicBezTo>
                    <a:pt x="12994" y="1904"/>
                    <a:pt x="13182" y="1800"/>
                    <a:pt x="13391" y="1632"/>
                  </a:cubicBezTo>
                  <a:cubicBezTo>
                    <a:pt x="14186" y="921"/>
                    <a:pt x="15107" y="398"/>
                    <a:pt x="16132" y="105"/>
                  </a:cubicBezTo>
                  <a:cubicBezTo>
                    <a:pt x="16551" y="0"/>
                    <a:pt x="16676" y="63"/>
                    <a:pt x="16676" y="482"/>
                  </a:cubicBezTo>
                  <a:cubicBezTo>
                    <a:pt x="16676" y="754"/>
                    <a:pt x="16655" y="1047"/>
                    <a:pt x="16676" y="1319"/>
                  </a:cubicBezTo>
                  <a:cubicBezTo>
                    <a:pt x="16697" y="1653"/>
                    <a:pt x="16509" y="1925"/>
                    <a:pt x="16362" y="2176"/>
                  </a:cubicBezTo>
                  <a:cubicBezTo>
                    <a:pt x="15818" y="3076"/>
                    <a:pt x="15253" y="3934"/>
                    <a:pt x="14709" y="4813"/>
                  </a:cubicBezTo>
                  <a:cubicBezTo>
                    <a:pt x="14123" y="5796"/>
                    <a:pt x="13559" y="6822"/>
                    <a:pt x="13140" y="7910"/>
                  </a:cubicBezTo>
                  <a:cubicBezTo>
                    <a:pt x="12973" y="8370"/>
                    <a:pt x="12617" y="8746"/>
                    <a:pt x="12240" y="9081"/>
                  </a:cubicBezTo>
                  <a:cubicBezTo>
                    <a:pt x="11926" y="9353"/>
                    <a:pt x="11613" y="9646"/>
                    <a:pt x="11341" y="9960"/>
                  </a:cubicBezTo>
                  <a:cubicBezTo>
                    <a:pt x="11173" y="10148"/>
                    <a:pt x="11048" y="10379"/>
                    <a:pt x="10922" y="10588"/>
                  </a:cubicBezTo>
                  <a:cubicBezTo>
                    <a:pt x="10838" y="10755"/>
                    <a:pt x="10818" y="10964"/>
                    <a:pt x="10734" y="11111"/>
                  </a:cubicBezTo>
                  <a:cubicBezTo>
                    <a:pt x="10357" y="11655"/>
                    <a:pt x="10106" y="12241"/>
                    <a:pt x="9897" y="12868"/>
                  </a:cubicBezTo>
                  <a:cubicBezTo>
                    <a:pt x="9876" y="12952"/>
                    <a:pt x="9730" y="13036"/>
                    <a:pt x="9625" y="13099"/>
                  </a:cubicBezTo>
                  <a:cubicBezTo>
                    <a:pt x="8537" y="13622"/>
                    <a:pt x="7805" y="13956"/>
                    <a:pt x="8181" y="13789"/>
                  </a:cubicBezTo>
                  <a:cubicBezTo>
                    <a:pt x="7449" y="14124"/>
                    <a:pt x="6717" y="14480"/>
                    <a:pt x="5984" y="14835"/>
                  </a:cubicBezTo>
                  <a:cubicBezTo>
                    <a:pt x="5900" y="14877"/>
                    <a:pt x="5775" y="14898"/>
                    <a:pt x="5670" y="14898"/>
                  </a:cubicBezTo>
                  <a:cubicBezTo>
                    <a:pt x="5356" y="14877"/>
                    <a:pt x="5043" y="14835"/>
                    <a:pt x="4729" y="14814"/>
                  </a:cubicBezTo>
                  <a:cubicBezTo>
                    <a:pt x="4520" y="14793"/>
                    <a:pt x="4352" y="14710"/>
                    <a:pt x="4289" y="14480"/>
                  </a:cubicBezTo>
                  <a:cubicBezTo>
                    <a:pt x="4248" y="14249"/>
                    <a:pt x="4080" y="14145"/>
                    <a:pt x="3829" y="14124"/>
                  </a:cubicBezTo>
                  <a:cubicBezTo>
                    <a:pt x="3641" y="14103"/>
                    <a:pt x="3473" y="14061"/>
                    <a:pt x="3285" y="14061"/>
                  </a:cubicBezTo>
                  <a:cubicBezTo>
                    <a:pt x="2867" y="14040"/>
                    <a:pt x="2448" y="14040"/>
                    <a:pt x="2051" y="13831"/>
                  </a:cubicBezTo>
                  <a:cubicBezTo>
                    <a:pt x="1925" y="13747"/>
                    <a:pt x="1716" y="13789"/>
                    <a:pt x="1548" y="13789"/>
                  </a:cubicBezTo>
                  <a:cubicBezTo>
                    <a:pt x="1046" y="13831"/>
                    <a:pt x="544" y="13768"/>
                    <a:pt x="0" y="13705"/>
                  </a:cubicBezTo>
                  <a:cubicBezTo>
                    <a:pt x="63" y="13580"/>
                    <a:pt x="84" y="13475"/>
                    <a:pt x="146" y="13412"/>
                  </a:cubicBezTo>
                  <a:cubicBezTo>
                    <a:pt x="586" y="12931"/>
                    <a:pt x="1025" y="12492"/>
                    <a:pt x="1716" y="12345"/>
                  </a:cubicBezTo>
                  <a:cubicBezTo>
                    <a:pt x="2385" y="12178"/>
                    <a:pt x="2887" y="11739"/>
                    <a:pt x="3432" y="11320"/>
                  </a:cubicBezTo>
                  <a:cubicBezTo>
                    <a:pt x="4038" y="10860"/>
                    <a:pt x="4645" y="10379"/>
                    <a:pt x="5252" y="9897"/>
                  </a:cubicBezTo>
                  <a:cubicBezTo>
                    <a:pt x="5336" y="9835"/>
                    <a:pt x="5398" y="9730"/>
                    <a:pt x="5482" y="9646"/>
                  </a:cubicBezTo>
                  <a:cubicBezTo>
                    <a:pt x="5608" y="9542"/>
                    <a:pt x="5733" y="9395"/>
                    <a:pt x="5880" y="9353"/>
                  </a:cubicBezTo>
                  <a:cubicBezTo>
                    <a:pt x="6382" y="9228"/>
                    <a:pt x="6779" y="8935"/>
                    <a:pt x="7219" y="8705"/>
                  </a:cubicBezTo>
                  <a:cubicBezTo>
                    <a:pt x="7407" y="8600"/>
                    <a:pt x="7574" y="8474"/>
                    <a:pt x="7763" y="8391"/>
                  </a:cubicBezTo>
                  <a:cubicBezTo>
                    <a:pt x="8097" y="8265"/>
                    <a:pt x="8349" y="8035"/>
                    <a:pt x="8558" y="7763"/>
                  </a:cubicBezTo>
                  <a:cubicBezTo>
                    <a:pt x="8641" y="7617"/>
                    <a:pt x="8746" y="7407"/>
                    <a:pt x="8704" y="7261"/>
                  </a:cubicBezTo>
                  <a:cubicBezTo>
                    <a:pt x="8641" y="6905"/>
                    <a:pt x="8746" y="6570"/>
                    <a:pt x="8830" y="6257"/>
                  </a:cubicBezTo>
                  <a:cubicBezTo>
                    <a:pt x="8955" y="5713"/>
                    <a:pt x="9123" y="5169"/>
                    <a:pt x="9290" y="4625"/>
                  </a:cubicBezTo>
                  <a:cubicBezTo>
                    <a:pt x="9437" y="4081"/>
                    <a:pt x="9813" y="3746"/>
                    <a:pt x="10294" y="3495"/>
                  </a:cubicBezTo>
                  <a:cubicBezTo>
                    <a:pt x="10587" y="3327"/>
                    <a:pt x="10859" y="3160"/>
                    <a:pt x="11131" y="2992"/>
                  </a:cubicBezTo>
                  <a:cubicBezTo>
                    <a:pt x="11403" y="2825"/>
                    <a:pt x="11613" y="2637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ge4c781a2f3_0_961"/>
            <p:cNvSpPr/>
            <p:nvPr/>
          </p:nvSpPr>
          <p:spPr>
            <a:xfrm>
              <a:off x="2795750" y="4232525"/>
              <a:ext cx="305525" cy="372475"/>
            </a:xfrm>
            <a:custGeom>
              <a:rect b="b" l="l" r="r" t="t"/>
              <a:pathLst>
                <a:path extrusionOk="0" h="14899" w="12221">
                  <a:moveTo>
                    <a:pt x="12199" y="482"/>
                  </a:moveTo>
                  <a:cubicBezTo>
                    <a:pt x="12178" y="63"/>
                    <a:pt x="12074" y="0"/>
                    <a:pt x="11655" y="105"/>
                  </a:cubicBezTo>
                  <a:cubicBezTo>
                    <a:pt x="11258" y="231"/>
                    <a:pt x="10881" y="377"/>
                    <a:pt x="10504" y="544"/>
                  </a:cubicBezTo>
                  <a:cubicBezTo>
                    <a:pt x="10504" y="816"/>
                    <a:pt x="10504" y="1068"/>
                    <a:pt x="10504" y="1319"/>
                  </a:cubicBezTo>
                  <a:cubicBezTo>
                    <a:pt x="10525" y="1653"/>
                    <a:pt x="10337" y="1925"/>
                    <a:pt x="10190" y="2176"/>
                  </a:cubicBezTo>
                  <a:cubicBezTo>
                    <a:pt x="9646" y="3076"/>
                    <a:pt x="9082" y="3934"/>
                    <a:pt x="8558" y="4813"/>
                  </a:cubicBezTo>
                  <a:cubicBezTo>
                    <a:pt x="7952" y="5796"/>
                    <a:pt x="7387" y="6822"/>
                    <a:pt x="6968" y="7910"/>
                  </a:cubicBezTo>
                  <a:cubicBezTo>
                    <a:pt x="6801" y="8370"/>
                    <a:pt x="6466" y="8746"/>
                    <a:pt x="6089" y="9081"/>
                  </a:cubicBezTo>
                  <a:cubicBezTo>
                    <a:pt x="5755" y="9353"/>
                    <a:pt x="5441" y="9646"/>
                    <a:pt x="5169" y="9960"/>
                  </a:cubicBezTo>
                  <a:cubicBezTo>
                    <a:pt x="5001" y="10148"/>
                    <a:pt x="4876" y="10379"/>
                    <a:pt x="4771" y="10588"/>
                  </a:cubicBezTo>
                  <a:cubicBezTo>
                    <a:pt x="4667" y="10755"/>
                    <a:pt x="4667" y="10964"/>
                    <a:pt x="4562" y="11111"/>
                  </a:cubicBezTo>
                  <a:cubicBezTo>
                    <a:pt x="4185" y="11655"/>
                    <a:pt x="3955" y="12241"/>
                    <a:pt x="3746" y="12868"/>
                  </a:cubicBezTo>
                  <a:cubicBezTo>
                    <a:pt x="3704" y="12952"/>
                    <a:pt x="3558" y="13036"/>
                    <a:pt x="3453" y="13099"/>
                  </a:cubicBezTo>
                  <a:cubicBezTo>
                    <a:pt x="2365" y="13622"/>
                    <a:pt x="1633" y="13956"/>
                    <a:pt x="2009" y="13789"/>
                  </a:cubicBezTo>
                  <a:cubicBezTo>
                    <a:pt x="1340" y="14103"/>
                    <a:pt x="670" y="14417"/>
                    <a:pt x="1" y="14731"/>
                  </a:cubicBezTo>
                  <a:cubicBezTo>
                    <a:pt x="63" y="14793"/>
                    <a:pt x="168" y="14814"/>
                    <a:pt x="252" y="14814"/>
                  </a:cubicBezTo>
                  <a:cubicBezTo>
                    <a:pt x="566" y="14835"/>
                    <a:pt x="879" y="14877"/>
                    <a:pt x="1193" y="14898"/>
                  </a:cubicBezTo>
                  <a:cubicBezTo>
                    <a:pt x="1298" y="14898"/>
                    <a:pt x="1423" y="14877"/>
                    <a:pt x="1507" y="14835"/>
                  </a:cubicBezTo>
                  <a:cubicBezTo>
                    <a:pt x="2240" y="14480"/>
                    <a:pt x="2972" y="14124"/>
                    <a:pt x="3683" y="13789"/>
                  </a:cubicBezTo>
                  <a:cubicBezTo>
                    <a:pt x="3328" y="13956"/>
                    <a:pt x="4060" y="13622"/>
                    <a:pt x="5148" y="13099"/>
                  </a:cubicBezTo>
                  <a:cubicBezTo>
                    <a:pt x="5253" y="13036"/>
                    <a:pt x="5399" y="12952"/>
                    <a:pt x="5420" y="12868"/>
                  </a:cubicBezTo>
                  <a:cubicBezTo>
                    <a:pt x="5629" y="12241"/>
                    <a:pt x="5880" y="11655"/>
                    <a:pt x="6257" y="11111"/>
                  </a:cubicBezTo>
                  <a:cubicBezTo>
                    <a:pt x="6341" y="10964"/>
                    <a:pt x="6361" y="10755"/>
                    <a:pt x="6445" y="10588"/>
                  </a:cubicBezTo>
                  <a:cubicBezTo>
                    <a:pt x="6571" y="10379"/>
                    <a:pt x="6696" y="10148"/>
                    <a:pt x="6864" y="9960"/>
                  </a:cubicBezTo>
                  <a:cubicBezTo>
                    <a:pt x="7136" y="9646"/>
                    <a:pt x="7449" y="9353"/>
                    <a:pt x="7763" y="9081"/>
                  </a:cubicBezTo>
                  <a:cubicBezTo>
                    <a:pt x="8140" y="8746"/>
                    <a:pt x="8475" y="8370"/>
                    <a:pt x="8663" y="7910"/>
                  </a:cubicBezTo>
                  <a:cubicBezTo>
                    <a:pt x="9082" y="6822"/>
                    <a:pt x="9626" y="5796"/>
                    <a:pt x="10232" y="4813"/>
                  </a:cubicBezTo>
                  <a:cubicBezTo>
                    <a:pt x="10776" y="3934"/>
                    <a:pt x="11341" y="3076"/>
                    <a:pt x="11864" y="2176"/>
                  </a:cubicBezTo>
                  <a:cubicBezTo>
                    <a:pt x="12032" y="1925"/>
                    <a:pt x="12220" y="1653"/>
                    <a:pt x="12199" y="1319"/>
                  </a:cubicBezTo>
                  <a:cubicBezTo>
                    <a:pt x="12178" y="1047"/>
                    <a:pt x="12199" y="754"/>
                    <a:pt x="12199" y="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ge4c781a2f3_0_961"/>
            <p:cNvSpPr/>
            <p:nvPr/>
          </p:nvSpPr>
          <p:spPr>
            <a:xfrm>
              <a:off x="2837075" y="4282225"/>
              <a:ext cx="330625" cy="392325"/>
            </a:xfrm>
            <a:custGeom>
              <a:rect b="b" l="l" r="r" t="t"/>
              <a:pathLst>
                <a:path extrusionOk="0" h="15693" w="13225">
                  <a:moveTo>
                    <a:pt x="12074" y="0"/>
                  </a:moveTo>
                  <a:lnTo>
                    <a:pt x="10211" y="2574"/>
                  </a:lnTo>
                  <a:lnTo>
                    <a:pt x="8224" y="4959"/>
                  </a:lnTo>
                  <a:lnTo>
                    <a:pt x="6424" y="7888"/>
                  </a:lnTo>
                  <a:lnTo>
                    <a:pt x="5064" y="9227"/>
                  </a:lnTo>
                  <a:cubicBezTo>
                    <a:pt x="5064" y="9227"/>
                    <a:pt x="3997" y="11194"/>
                    <a:pt x="4060" y="11592"/>
                  </a:cubicBezTo>
                  <a:cubicBezTo>
                    <a:pt x="4123" y="11989"/>
                    <a:pt x="3620" y="12073"/>
                    <a:pt x="3495" y="12554"/>
                  </a:cubicBezTo>
                  <a:cubicBezTo>
                    <a:pt x="3390" y="13036"/>
                    <a:pt x="1" y="13852"/>
                    <a:pt x="1" y="13852"/>
                  </a:cubicBezTo>
                  <a:cubicBezTo>
                    <a:pt x="1" y="13852"/>
                    <a:pt x="1486" y="15693"/>
                    <a:pt x="1570" y="15672"/>
                  </a:cubicBezTo>
                  <a:cubicBezTo>
                    <a:pt x="1654" y="15630"/>
                    <a:pt x="2616" y="14961"/>
                    <a:pt x="2616" y="14961"/>
                  </a:cubicBezTo>
                  <a:lnTo>
                    <a:pt x="5232" y="13935"/>
                  </a:lnTo>
                  <a:lnTo>
                    <a:pt x="13224" y="19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ge4c781a2f3_0_961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53" y="13559"/>
                    <a:pt x="3997" y="13705"/>
                    <a:pt x="3578" y="13726"/>
                  </a:cubicBezTo>
                  <a:cubicBezTo>
                    <a:pt x="2616" y="13768"/>
                    <a:pt x="1653" y="13831"/>
                    <a:pt x="691" y="13893"/>
                  </a:cubicBezTo>
                  <a:cubicBezTo>
                    <a:pt x="461" y="13914"/>
                    <a:pt x="231" y="13935"/>
                    <a:pt x="21" y="13789"/>
                  </a:cubicBezTo>
                  <a:cubicBezTo>
                    <a:pt x="0" y="13559"/>
                    <a:pt x="168" y="13517"/>
                    <a:pt x="314" y="13475"/>
                  </a:cubicBezTo>
                  <a:cubicBezTo>
                    <a:pt x="754" y="13287"/>
                    <a:pt x="1193" y="13098"/>
                    <a:pt x="1653" y="12910"/>
                  </a:cubicBezTo>
                  <a:cubicBezTo>
                    <a:pt x="1946" y="12805"/>
                    <a:pt x="2114" y="12617"/>
                    <a:pt x="2114" y="12282"/>
                  </a:cubicBezTo>
                  <a:cubicBezTo>
                    <a:pt x="2114" y="12073"/>
                    <a:pt x="2135" y="11864"/>
                    <a:pt x="2156" y="11655"/>
                  </a:cubicBezTo>
                  <a:cubicBezTo>
                    <a:pt x="2176" y="11257"/>
                    <a:pt x="2260" y="10901"/>
                    <a:pt x="2511" y="10587"/>
                  </a:cubicBezTo>
                  <a:cubicBezTo>
                    <a:pt x="2700" y="10378"/>
                    <a:pt x="2762" y="10148"/>
                    <a:pt x="2637" y="9876"/>
                  </a:cubicBezTo>
                  <a:cubicBezTo>
                    <a:pt x="2574" y="9771"/>
                    <a:pt x="2553" y="9646"/>
                    <a:pt x="2490" y="9499"/>
                  </a:cubicBezTo>
                  <a:cubicBezTo>
                    <a:pt x="2637" y="9248"/>
                    <a:pt x="2804" y="8976"/>
                    <a:pt x="2951" y="8704"/>
                  </a:cubicBezTo>
                  <a:cubicBezTo>
                    <a:pt x="3055" y="8516"/>
                    <a:pt x="3118" y="8286"/>
                    <a:pt x="3223" y="8098"/>
                  </a:cubicBezTo>
                  <a:cubicBezTo>
                    <a:pt x="3348" y="7846"/>
                    <a:pt x="3495" y="7595"/>
                    <a:pt x="3683" y="7386"/>
                  </a:cubicBezTo>
                  <a:cubicBezTo>
                    <a:pt x="3955" y="7072"/>
                    <a:pt x="4269" y="6779"/>
                    <a:pt x="4604" y="6507"/>
                  </a:cubicBezTo>
                  <a:cubicBezTo>
                    <a:pt x="5189" y="6005"/>
                    <a:pt x="5461" y="5336"/>
                    <a:pt x="5796" y="4687"/>
                  </a:cubicBezTo>
                  <a:cubicBezTo>
                    <a:pt x="6277" y="3766"/>
                    <a:pt x="6842" y="2908"/>
                    <a:pt x="7617" y="2197"/>
                  </a:cubicBezTo>
                  <a:cubicBezTo>
                    <a:pt x="7910" y="1904"/>
                    <a:pt x="8202" y="1653"/>
                    <a:pt x="8454" y="1297"/>
                  </a:cubicBezTo>
                  <a:cubicBezTo>
                    <a:pt x="8621" y="1067"/>
                    <a:pt x="8935" y="921"/>
                    <a:pt x="9207" y="774"/>
                  </a:cubicBezTo>
                  <a:cubicBezTo>
                    <a:pt x="9500" y="607"/>
                    <a:pt x="9814" y="460"/>
                    <a:pt x="10127" y="335"/>
                  </a:cubicBezTo>
                  <a:cubicBezTo>
                    <a:pt x="10420" y="209"/>
                    <a:pt x="10713" y="105"/>
                    <a:pt x="11006" y="0"/>
                  </a:cubicBezTo>
                  <a:cubicBezTo>
                    <a:pt x="11069" y="63"/>
                    <a:pt x="11090" y="63"/>
                    <a:pt x="11111" y="84"/>
                  </a:cubicBezTo>
                  <a:cubicBezTo>
                    <a:pt x="11236" y="942"/>
                    <a:pt x="11341" y="1800"/>
                    <a:pt x="10964" y="2636"/>
                  </a:cubicBezTo>
                  <a:cubicBezTo>
                    <a:pt x="10860" y="2867"/>
                    <a:pt x="10671" y="3055"/>
                    <a:pt x="10588" y="3285"/>
                  </a:cubicBezTo>
                  <a:cubicBezTo>
                    <a:pt x="10379" y="3997"/>
                    <a:pt x="10002" y="4603"/>
                    <a:pt x="9562" y="5168"/>
                  </a:cubicBezTo>
                  <a:cubicBezTo>
                    <a:pt x="9479" y="5294"/>
                    <a:pt x="9479" y="5461"/>
                    <a:pt x="9437" y="5608"/>
                  </a:cubicBezTo>
                  <a:cubicBezTo>
                    <a:pt x="9395" y="5838"/>
                    <a:pt x="9416" y="6110"/>
                    <a:pt x="9311" y="6298"/>
                  </a:cubicBezTo>
                  <a:cubicBezTo>
                    <a:pt x="8956" y="6947"/>
                    <a:pt x="8579" y="7574"/>
                    <a:pt x="8202" y="8202"/>
                  </a:cubicBezTo>
                  <a:cubicBezTo>
                    <a:pt x="8056" y="8453"/>
                    <a:pt x="7847" y="8683"/>
                    <a:pt x="7658" y="8893"/>
                  </a:cubicBezTo>
                  <a:cubicBezTo>
                    <a:pt x="7470" y="9123"/>
                    <a:pt x="7324" y="9332"/>
                    <a:pt x="7219" y="9604"/>
                  </a:cubicBezTo>
                  <a:cubicBezTo>
                    <a:pt x="7114" y="9876"/>
                    <a:pt x="6842" y="10064"/>
                    <a:pt x="6654" y="10295"/>
                  </a:cubicBezTo>
                  <a:cubicBezTo>
                    <a:pt x="6403" y="10546"/>
                    <a:pt x="6173" y="10818"/>
                    <a:pt x="5922" y="11069"/>
                  </a:cubicBezTo>
                  <a:cubicBezTo>
                    <a:pt x="5754" y="11236"/>
                    <a:pt x="5524" y="11341"/>
                    <a:pt x="5357" y="11508"/>
                  </a:cubicBezTo>
                  <a:cubicBezTo>
                    <a:pt x="5127" y="11738"/>
                    <a:pt x="4917" y="11989"/>
                    <a:pt x="4708" y="12240"/>
                  </a:cubicBezTo>
                  <a:cubicBezTo>
                    <a:pt x="4478" y="12512"/>
                    <a:pt x="4373" y="12826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ge4c781a2f3_0_961"/>
            <p:cNvSpPr/>
            <p:nvPr/>
          </p:nvSpPr>
          <p:spPr>
            <a:xfrm>
              <a:off x="2900375" y="4315175"/>
              <a:ext cx="285100" cy="349975"/>
            </a:xfrm>
            <a:custGeom>
              <a:rect b="b" l="l" r="r" t="t"/>
              <a:pathLst>
                <a:path extrusionOk="0" h="13999" w="11404">
                  <a:moveTo>
                    <a:pt x="11174" y="147"/>
                  </a:moveTo>
                  <a:cubicBezTo>
                    <a:pt x="11174" y="126"/>
                    <a:pt x="11132" y="42"/>
                    <a:pt x="11048" y="0"/>
                  </a:cubicBezTo>
                  <a:cubicBezTo>
                    <a:pt x="10776" y="105"/>
                    <a:pt x="10483" y="210"/>
                    <a:pt x="10190" y="335"/>
                  </a:cubicBezTo>
                  <a:cubicBezTo>
                    <a:pt x="10065" y="377"/>
                    <a:pt x="9981" y="419"/>
                    <a:pt x="9855" y="461"/>
                  </a:cubicBezTo>
                  <a:cubicBezTo>
                    <a:pt x="9918" y="1047"/>
                    <a:pt x="9876" y="1716"/>
                    <a:pt x="9625" y="2302"/>
                  </a:cubicBezTo>
                  <a:cubicBezTo>
                    <a:pt x="9521" y="2532"/>
                    <a:pt x="9332" y="2720"/>
                    <a:pt x="9249" y="2951"/>
                  </a:cubicBezTo>
                  <a:cubicBezTo>
                    <a:pt x="9039" y="3662"/>
                    <a:pt x="8663" y="4269"/>
                    <a:pt x="8223" y="4834"/>
                  </a:cubicBezTo>
                  <a:cubicBezTo>
                    <a:pt x="8140" y="4959"/>
                    <a:pt x="8140" y="5127"/>
                    <a:pt x="8098" y="5273"/>
                  </a:cubicBezTo>
                  <a:cubicBezTo>
                    <a:pt x="8056" y="5503"/>
                    <a:pt x="8077" y="5775"/>
                    <a:pt x="7972" y="5964"/>
                  </a:cubicBezTo>
                  <a:cubicBezTo>
                    <a:pt x="7638" y="6612"/>
                    <a:pt x="7261" y="7240"/>
                    <a:pt x="6863" y="7868"/>
                  </a:cubicBezTo>
                  <a:cubicBezTo>
                    <a:pt x="6717" y="8119"/>
                    <a:pt x="6508" y="8328"/>
                    <a:pt x="6319" y="8558"/>
                  </a:cubicBezTo>
                  <a:cubicBezTo>
                    <a:pt x="6131" y="8767"/>
                    <a:pt x="5985" y="8997"/>
                    <a:pt x="5880" y="9270"/>
                  </a:cubicBezTo>
                  <a:cubicBezTo>
                    <a:pt x="5775" y="9542"/>
                    <a:pt x="5503" y="9730"/>
                    <a:pt x="5315" y="9939"/>
                  </a:cubicBezTo>
                  <a:cubicBezTo>
                    <a:pt x="5064" y="10211"/>
                    <a:pt x="4834" y="10483"/>
                    <a:pt x="4583" y="10734"/>
                  </a:cubicBezTo>
                  <a:cubicBezTo>
                    <a:pt x="4415" y="10881"/>
                    <a:pt x="4185" y="11006"/>
                    <a:pt x="4018" y="11174"/>
                  </a:cubicBezTo>
                  <a:cubicBezTo>
                    <a:pt x="3788" y="11383"/>
                    <a:pt x="3578" y="11634"/>
                    <a:pt x="3390" y="11885"/>
                  </a:cubicBezTo>
                  <a:cubicBezTo>
                    <a:pt x="3160" y="12178"/>
                    <a:pt x="3034" y="12492"/>
                    <a:pt x="3306" y="12827"/>
                  </a:cubicBezTo>
                  <a:cubicBezTo>
                    <a:pt x="3013" y="13224"/>
                    <a:pt x="2658" y="13350"/>
                    <a:pt x="2239" y="13391"/>
                  </a:cubicBezTo>
                  <a:cubicBezTo>
                    <a:pt x="1653" y="13412"/>
                    <a:pt x="1068" y="13454"/>
                    <a:pt x="503" y="13496"/>
                  </a:cubicBezTo>
                  <a:cubicBezTo>
                    <a:pt x="461" y="13496"/>
                    <a:pt x="419" y="13517"/>
                    <a:pt x="398" y="13538"/>
                  </a:cubicBezTo>
                  <a:cubicBezTo>
                    <a:pt x="251" y="13580"/>
                    <a:pt x="0" y="13622"/>
                    <a:pt x="0" y="13852"/>
                  </a:cubicBezTo>
                  <a:cubicBezTo>
                    <a:pt x="231" y="13998"/>
                    <a:pt x="544" y="13977"/>
                    <a:pt x="775" y="13956"/>
                  </a:cubicBezTo>
                  <a:cubicBezTo>
                    <a:pt x="1737" y="13894"/>
                    <a:pt x="2700" y="13831"/>
                    <a:pt x="3662" y="13789"/>
                  </a:cubicBezTo>
                  <a:cubicBezTo>
                    <a:pt x="4081" y="13768"/>
                    <a:pt x="4436" y="13622"/>
                    <a:pt x="4729" y="13224"/>
                  </a:cubicBezTo>
                  <a:cubicBezTo>
                    <a:pt x="4457" y="12889"/>
                    <a:pt x="4562" y="12575"/>
                    <a:pt x="4792" y="12303"/>
                  </a:cubicBezTo>
                  <a:cubicBezTo>
                    <a:pt x="5001" y="12052"/>
                    <a:pt x="5210" y="11801"/>
                    <a:pt x="5441" y="11571"/>
                  </a:cubicBezTo>
                  <a:cubicBezTo>
                    <a:pt x="5608" y="11404"/>
                    <a:pt x="5838" y="11299"/>
                    <a:pt x="6005" y="11132"/>
                  </a:cubicBezTo>
                  <a:cubicBezTo>
                    <a:pt x="6257" y="10881"/>
                    <a:pt x="6487" y="10609"/>
                    <a:pt x="6738" y="10358"/>
                  </a:cubicBezTo>
                  <a:cubicBezTo>
                    <a:pt x="6926" y="10127"/>
                    <a:pt x="7198" y="9939"/>
                    <a:pt x="7303" y="9667"/>
                  </a:cubicBezTo>
                  <a:cubicBezTo>
                    <a:pt x="7407" y="9395"/>
                    <a:pt x="7554" y="9186"/>
                    <a:pt x="7721" y="8956"/>
                  </a:cubicBezTo>
                  <a:cubicBezTo>
                    <a:pt x="7930" y="8746"/>
                    <a:pt x="8140" y="8516"/>
                    <a:pt x="8286" y="8265"/>
                  </a:cubicBezTo>
                  <a:cubicBezTo>
                    <a:pt x="8663" y="7637"/>
                    <a:pt x="9039" y="7010"/>
                    <a:pt x="9395" y="6361"/>
                  </a:cubicBezTo>
                  <a:cubicBezTo>
                    <a:pt x="9500" y="6173"/>
                    <a:pt x="9479" y="5901"/>
                    <a:pt x="9521" y="5671"/>
                  </a:cubicBezTo>
                  <a:cubicBezTo>
                    <a:pt x="9562" y="5524"/>
                    <a:pt x="9562" y="5357"/>
                    <a:pt x="9646" y="5231"/>
                  </a:cubicBezTo>
                  <a:cubicBezTo>
                    <a:pt x="10086" y="4666"/>
                    <a:pt x="10462" y="4060"/>
                    <a:pt x="10671" y="3348"/>
                  </a:cubicBezTo>
                  <a:cubicBezTo>
                    <a:pt x="10755" y="3118"/>
                    <a:pt x="10943" y="2930"/>
                    <a:pt x="11048" y="2699"/>
                  </a:cubicBezTo>
                  <a:cubicBezTo>
                    <a:pt x="11404" y="1863"/>
                    <a:pt x="11320" y="1005"/>
                    <a:pt x="11174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ge4c781a2f3_0_961"/>
            <p:cNvSpPr/>
            <p:nvPr/>
          </p:nvSpPr>
          <p:spPr>
            <a:xfrm>
              <a:off x="3297925" y="4451700"/>
              <a:ext cx="336375" cy="157475"/>
            </a:xfrm>
            <a:custGeom>
              <a:rect b="b" l="l" r="r" t="t"/>
              <a:pathLst>
                <a:path extrusionOk="0" h="6299" w="13455">
                  <a:moveTo>
                    <a:pt x="12575" y="147"/>
                  </a:moveTo>
                  <a:cubicBezTo>
                    <a:pt x="12471" y="147"/>
                    <a:pt x="12387" y="231"/>
                    <a:pt x="12303" y="272"/>
                  </a:cubicBezTo>
                  <a:cubicBezTo>
                    <a:pt x="11927" y="440"/>
                    <a:pt x="11718" y="398"/>
                    <a:pt x="11404" y="105"/>
                  </a:cubicBezTo>
                  <a:cubicBezTo>
                    <a:pt x="11362" y="63"/>
                    <a:pt x="11299" y="21"/>
                    <a:pt x="11257" y="0"/>
                  </a:cubicBezTo>
                  <a:cubicBezTo>
                    <a:pt x="10985" y="210"/>
                    <a:pt x="10985" y="356"/>
                    <a:pt x="11194" y="754"/>
                  </a:cubicBezTo>
                  <a:cubicBezTo>
                    <a:pt x="11215" y="796"/>
                    <a:pt x="11236" y="858"/>
                    <a:pt x="11278" y="942"/>
                  </a:cubicBezTo>
                  <a:cubicBezTo>
                    <a:pt x="11090" y="1068"/>
                    <a:pt x="10922" y="1193"/>
                    <a:pt x="10755" y="1298"/>
                  </a:cubicBezTo>
                  <a:cubicBezTo>
                    <a:pt x="9709" y="1925"/>
                    <a:pt x="8663" y="2553"/>
                    <a:pt x="7617" y="3139"/>
                  </a:cubicBezTo>
                  <a:cubicBezTo>
                    <a:pt x="7156" y="3390"/>
                    <a:pt x="6654" y="3557"/>
                    <a:pt x="6152" y="3746"/>
                  </a:cubicBezTo>
                  <a:cubicBezTo>
                    <a:pt x="6047" y="3767"/>
                    <a:pt x="5922" y="3788"/>
                    <a:pt x="5817" y="3767"/>
                  </a:cubicBezTo>
                  <a:cubicBezTo>
                    <a:pt x="5545" y="3641"/>
                    <a:pt x="5273" y="3725"/>
                    <a:pt x="5001" y="3809"/>
                  </a:cubicBezTo>
                  <a:cubicBezTo>
                    <a:pt x="4290" y="4018"/>
                    <a:pt x="3557" y="4227"/>
                    <a:pt x="2846" y="4457"/>
                  </a:cubicBezTo>
                  <a:cubicBezTo>
                    <a:pt x="2302" y="4604"/>
                    <a:pt x="1758" y="4771"/>
                    <a:pt x="1214" y="4917"/>
                  </a:cubicBezTo>
                  <a:cubicBezTo>
                    <a:pt x="1026" y="4959"/>
                    <a:pt x="795" y="4917"/>
                    <a:pt x="586" y="4938"/>
                  </a:cubicBezTo>
                  <a:cubicBezTo>
                    <a:pt x="419" y="4959"/>
                    <a:pt x="251" y="5001"/>
                    <a:pt x="105" y="5043"/>
                  </a:cubicBezTo>
                  <a:cubicBezTo>
                    <a:pt x="63" y="5064"/>
                    <a:pt x="21" y="5085"/>
                    <a:pt x="0" y="5106"/>
                  </a:cubicBezTo>
                  <a:cubicBezTo>
                    <a:pt x="126" y="5252"/>
                    <a:pt x="231" y="5420"/>
                    <a:pt x="335" y="5587"/>
                  </a:cubicBezTo>
                  <a:cubicBezTo>
                    <a:pt x="942" y="5420"/>
                    <a:pt x="1026" y="6068"/>
                    <a:pt x="1423" y="6298"/>
                  </a:cubicBezTo>
                  <a:cubicBezTo>
                    <a:pt x="1549" y="6215"/>
                    <a:pt x="1674" y="6110"/>
                    <a:pt x="1821" y="6068"/>
                  </a:cubicBezTo>
                  <a:cubicBezTo>
                    <a:pt x="1967" y="6005"/>
                    <a:pt x="2135" y="5964"/>
                    <a:pt x="2302" y="5964"/>
                  </a:cubicBezTo>
                  <a:cubicBezTo>
                    <a:pt x="2511" y="5943"/>
                    <a:pt x="2720" y="5985"/>
                    <a:pt x="2930" y="5922"/>
                  </a:cubicBezTo>
                  <a:cubicBezTo>
                    <a:pt x="3474" y="5796"/>
                    <a:pt x="4018" y="5629"/>
                    <a:pt x="4562" y="5461"/>
                  </a:cubicBezTo>
                  <a:cubicBezTo>
                    <a:pt x="5273" y="5252"/>
                    <a:pt x="5985" y="5043"/>
                    <a:pt x="6717" y="4813"/>
                  </a:cubicBezTo>
                  <a:cubicBezTo>
                    <a:pt x="6989" y="4729"/>
                    <a:pt x="7240" y="4666"/>
                    <a:pt x="7533" y="4771"/>
                  </a:cubicBezTo>
                  <a:cubicBezTo>
                    <a:pt x="7637" y="4813"/>
                    <a:pt x="7763" y="4792"/>
                    <a:pt x="7868" y="4750"/>
                  </a:cubicBezTo>
                  <a:cubicBezTo>
                    <a:pt x="8349" y="4562"/>
                    <a:pt x="8872" y="4415"/>
                    <a:pt x="9311" y="4164"/>
                  </a:cubicBezTo>
                  <a:cubicBezTo>
                    <a:pt x="10378" y="3578"/>
                    <a:pt x="11425" y="2930"/>
                    <a:pt x="12471" y="2323"/>
                  </a:cubicBezTo>
                  <a:cubicBezTo>
                    <a:pt x="12638" y="2218"/>
                    <a:pt x="12806" y="2072"/>
                    <a:pt x="12973" y="1967"/>
                  </a:cubicBezTo>
                  <a:cubicBezTo>
                    <a:pt x="12952" y="1863"/>
                    <a:pt x="12931" y="1821"/>
                    <a:pt x="12910" y="1758"/>
                  </a:cubicBezTo>
                  <a:cubicBezTo>
                    <a:pt x="12659" y="1319"/>
                    <a:pt x="12680" y="1172"/>
                    <a:pt x="13099" y="900"/>
                  </a:cubicBezTo>
                  <a:cubicBezTo>
                    <a:pt x="13224" y="837"/>
                    <a:pt x="13308" y="733"/>
                    <a:pt x="13454" y="628"/>
                  </a:cubicBezTo>
                  <a:cubicBezTo>
                    <a:pt x="13224" y="461"/>
                    <a:pt x="13078" y="293"/>
                    <a:pt x="12889" y="168"/>
                  </a:cubicBezTo>
                  <a:cubicBezTo>
                    <a:pt x="12806" y="126"/>
                    <a:pt x="12680" y="126"/>
                    <a:pt x="12575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ge4c781a2f3_0_961"/>
            <p:cNvSpPr/>
            <p:nvPr/>
          </p:nvSpPr>
          <p:spPr>
            <a:xfrm>
              <a:off x="98175" y="3173800"/>
              <a:ext cx="4056075" cy="1651400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  <p:sp>
        <p:nvSpPr>
          <p:cNvPr id="978" name="Google Shape;978;ge4c781a2f3_0_961"/>
          <p:cNvSpPr/>
          <p:nvPr/>
        </p:nvSpPr>
        <p:spPr>
          <a:xfrm>
            <a:off x="5915800" y="4803700"/>
            <a:ext cx="6275860" cy="205420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ge4c781a2f3_0_961"/>
          <p:cNvSpPr/>
          <p:nvPr/>
        </p:nvSpPr>
        <p:spPr>
          <a:xfrm>
            <a:off x="-33" y="5344300"/>
            <a:ext cx="12192086" cy="1513687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e4c781a2f3_0_961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ge4c781a2f3_0_961"/>
          <p:cNvSpPr/>
          <p:nvPr/>
        </p:nvSpPr>
        <p:spPr>
          <a:xfrm flipH="1">
            <a:off x="9439134" y="963200"/>
            <a:ext cx="2095299" cy="7635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ge4c781a2f3_0_961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983" name="Google Shape;983;ge4c781a2f3_0_961"/>
          <p:cNvSpPr txBox="1"/>
          <p:nvPr>
            <p:ph idx="1" type="subTitle"/>
          </p:nvPr>
        </p:nvSpPr>
        <p:spPr>
          <a:xfrm>
            <a:off x="1199833" y="2154937"/>
            <a:ext cx="3851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84" name="Google Shape;984;ge4c781a2f3_0_961"/>
          <p:cNvSpPr txBox="1"/>
          <p:nvPr>
            <p:ph idx="2" type="subTitle"/>
          </p:nvPr>
        </p:nvSpPr>
        <p:spPr>
          <a:xfrm>
            <a:off x="7140898" y="2154937"/>
            <a:ext cx="3851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85" name="Google Shape;985;ge4c781a2f3_0_961"/>
          <p:cNvSpPr txBox="1"/>
          <p:nvPr>
            <p:ph idx="3" type="subTitle"/>
          </p:nvPr>
        </p:nvSpPr>
        <p:spPr>
          <a:xfrm>
            <a:off x="1199833" y="2840834"/>
            <a:ext cx="3851100" cy="1614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86" name="Google Shape;986;ge4c781a2f3_0_961"/>
          <p:cNvSpPr txBox="1"/>
          <p:nvPr>
            <p:ph idx="4" type="subTitle"/>
          </p:nvPr>
        </p:nvSpPr>
        <p:spPr>
          <a:xfrm>
            <a:off x="7140900" y="2840833"/>
            <a:ext cx="3851100" cy="1614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rgbClr val="16343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3"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4c781a2f3_0_989"/>
          <p:cNvSpPr/>
          <p:nvPr/>
        </p:nvSpPr>
        <p:spPr>
          <a:xfrm>
            <a:off x="1869333" y="7315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989" name="Google Shape;989;ge4c781a2f3_0_98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990" name="Google Shape;990;ge4c781a2f3_0_989"/>
          <p:cNvSpPr txBox="1"/>
          <p:nvPr>
            <p:ph idx="1" type="subTitle"/>
          </p:nvPr>
        </p:nvSpPr>
        <p:spPr>
          <a:xfrm>
            <a:off x="7923769" y="3798267"/>
            <a:ext cx="3317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91" name="Google Shape;991;ge4c781a2f3_0_989"/>
          <p:cNvSpPr txBox="1"/>
          <p:nvPr>
            <p:ph idx="2" type="subTitle"/>
          </p:nvPr>
        </p:nvSpPr>
        <p:spPr>
          <a:xfrm>
            <a:off x="7923767" y="1947833"/>
            <a:ext cx="3317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92" name="Google Shape;992;ge4c781a2f3_0_989"/>
          <p:cNvSpPr txBox="1"/>
          <p:nvPr>
            <p:ph idx="3" type="subTitle"/>
          </p:nvPr>
        </p:nvSpPr>
        <p:spPr>
          <a:xfrm>
            <a:off x="7923769" y="4420833"/>
            <a:ext cx="3317100" cy="102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93" name="Google Shape;993;ge4c781a2f3_0_989"/>
          <p:cNvSpPr txBox="1"/>
          <p:nvPr>
            <p:ph idx="4" type="subTitle"/>
          </p:nvPr>
        </p:nvSpPr>
        <p:spPr>
          <a:xfrm>
            <a:off x="7923769" y="2570400"/>
            <a:ext cx="3317100" cy="102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994" name="Google Shape;994;ge4c781a2f3_0_989"/>
          <p:cNvGrpSpPr/>
          <p:nvPr/>
        </p:nvGrpSpPr>
        <p:grpSpPr>
          <a:xfrm flipH="1">
            <a:off x="-77020" y="2999776"/>
            <a:ext cx="5120539" cy="2634267"/>
            <a:chOff x="3800500" y="1715350"/>
            <a:chExt cx="3840500" cy="1975750"/>
          </a:xfrm>
        </p:grpSpPr>
        <p:sp>
          <p:nvSpPr>
            <p:cNvPr id="995" name="Google Shape;995;ge4c781a2f3_0_989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ge4c781a2f3_0_989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7" name="Google Shape;997;ge4c781a2f3_0_989"/>
          <p:cNvGrpSpPr/>
          <p:nvPr/>
        </p:nvGrpSpPr>
        <p:grpSpPr>
          <a:xfrm>
            <a:off x="-26" y="4263000"/>
            <a:ext cx="9436935" cy="2453452"/>
            <a:chOff x="-71925" y="1886325"/>
            <a:chExt cx="6522175" cy="2291875"/>
          </a:xfrm>
        </p:grpSpPr>
        <p:sp>
          <p:nvSpPr>
            <p:cNvPr id="998" name="Google Shape;998;ge4c781a2f3_0_989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ge4c781a2f3_0_989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0" name="Google Shape;1000;ge4c781a2f3_0_989"/>
          <p:cNvGrpSpPr/>
          <p:nvPr/>
        </p:nvGrpSpPr>
        <p:grpSpPr>
          <a:xfrm>
            <a:off x="5232" y="5634061"/>
            <a:ext cx="12187040" cy="1246465"/>
            <a:chOff x="238125" y="3373125"/>
            <a:chExt cx="7124008" cy="1846889"/>
          </a:xfrm>
        </p:grpSpPr>
        <p:sp>
          <p:nvSpPr>
            <p:cNvPr id="1001" name="Google Shape;1001;ge4c781a2f3_0_989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ge4c781a2f3_0_989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3" name="Google Shape;1003;ge4c781a2f3_0_989"/>
          <p:cNvSpPr/>
          <p:nvPr/>
        </p:nvSpPr>
        <p:spPr>
          <a:xfrm flipH="1"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4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e4c781a2f3_0_100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06" name="Google Shape;1006;ge4c781a2f3_0_1006"/>
          <p:cNvSpPr txBox="1"/>
          <p:nvPr>
            <p:ph idx="1" type="subTitle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007" name="Google Shape;1007;ge4c781a2f3_0_1006"/>
          <p:cNvSpPr txBox="1"/>
          <p:nvPr>
            <p:ph idx="2" type="subTitle"/>
          </p:nvPr>
        </p:nvSpPr>
        <p:spPr>
          <a:xfrm>
            <a:off x="6105967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1008" name="Google Shape;1008;ge4c781a2f3_0_1006"/>
          <p:cNvGrpSpPr/>
          <p:nvPr/>
        </p:nvGrpSpPr>
        <p:grpSpPr>
          <a:xfrm>
            <a:off x="711083" y="4701642"/>
            <a:ext cx="4832636" cy="2055032"/>
            <a:chOff x="1190200" y="3318650"/>
            <a:chExt cx="5212075" cy="1372675"/>
          </a:xfrm>
        </p:grpSpPr>
        <p:sp>
          <p:nvSpPr>
            <p:cNvPr id="1009" name="Google Shape;1009;ge4c781a2f3_0_1006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ge4c781a2f3_0_1006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1" name="Google Shape;1011;ge4c781a2f3_0_1006"/>
          <p:cNvSpPr/>
          <p:nvPr/>
        </p:nvSpPr>
        <p:spPr>
          <a:xfrm flipH="1"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013;ge4c781a2f3_0_1014"/>
          <p:cNvGrpSpPr/>
          <p:nvPr/>
        </p:nvGrpSpPr>
        <p:grpSpPr>
          <a:xfrm flipH="1">
            <a:off x="3318197" y="4724989"/>
            <a:ext cx="6949260" cy="1830188"/>
            <a:chOff x="1190200" y="3318650"/>
            <a:chExt cx="5212075" cy="1372675"/>
          </a:xfrm>
        </p:grpSpPr>
        <p:sp>
          <p:nvSpPr>
            <p:cNvPr id="1014" name="Google Shape;1014;ge4c781a2f3_0_1014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ge4c781a2f3_0_1014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6" name="Google Shape;1016;ge4c781a2f3_0_1014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1017" name="Google Shape;1017;ge4c781a2f3_0_1014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ge4c781a2f3_0_1014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9" name="Google Shape;1019;ge4c781a2f3_0_1014"/>
          <p:cNvGrpSpPr/>
          <p:nvPr/>
        </p:nvGrpSpPr>
        <p:grpSpPr>
          <a:xfrm>
            <a:off x="10038103" y="1101467"/>
            <a:ext cx="1758148" cy="763617"/>
            <a:chOff x="5207050" y="881000"/>
            <a:chExt cx="1053225" cy="457475"/>
          </a:xfrm>
        </p:grpSpPr>
        <p:sp>
          <p:nvSpPr>
            <p:cNvPr id="1020" name="Google Shape;1020;ge4c781a2f3_0_1014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ge4c781a2f3_0_1014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ge4c781a2f3_0_1014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3" name="Google Shape;1023;ge4c781a2f3_0_1014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24" name="Google Shape;1024;ge4c781a2f3_0_1014"/>
          <p:cNvSpPr txBox="1"/>
          <p:nvPr>
            <p:ph idx="1" type="subTitle"/>
          </p:nvPr>
        </p:nvSpPr>
        <p:spPr>
          <a:xfrm>
            <a:off x="1522183" y="2890483"/>
            <a:ext cx="30492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5" name="Google Shape;1025;ge4c781a2f3_0_1014"/>
          <p:cNvSpPr txBox="1"/>
          <p:nvPr>
            <p:ph idx="2" type="subTitle"/>
          </p:nvPr>
        </p:nvSpPr>
        <p:spPr>
          <a:xfrm>
            <a:off x="4571392" y="2890483"/>
            <a:ext cx="30492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6" name="Google Shape;1026;ge4c781a2f3_0_1014"/>
          <p:cNvSpPr txBox="1"/>
          <p:nvPr>
            <p:ph idx="3" type="subTitle"/>
          </p:nvPr>
        </p:nvSpPr>
        <p:spPr>
          <a:xfrm>
            <a:off x="1522183" y="3513051"/>
            <a:ext cx="30492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7" name="Google Shape;1027;ge4c781a2f3_0_1014"/>
          <p:cNvSpPr txBox="1"/>
          <p:nvPr>
            <p:ph idx="4" type="subTitle"/>
          </p:nvPr>
        </p:nvSpPr>
        <p:spPr>
          <a:xfrm>
            <a:off x="4571392" y="3513051"/>
            <a:ext cx="30492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8" name="Google Shape;1028;ge4c781a2f3_0_1014"/>
          <p:cNvSpPr txBox="1"/>
          <p:nvPr>
            <p:ph idx="5" type="subTitle"/>
          </p:nvPr>
        </p:nvSpPr>
        <p:spPr>
          <a:xfrm>
            <a:off x="7620600" y="2890483"/>
            <a:ext cx="30492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9" name="Google Shape;1029;ge4c781a2f3_0_1014"/>
          <p:cNvSpPr txBox="1"/>
          <p:nvPr>
            <p:ph idx="6" type="subTitle"/>
          </p:nvPr>
        </p:nvSpPr>
        <p:spPr>
          <a:xfrm>
            <a:off x="7620600" y="3513051"/>
            <a:ext cx="30492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30" name="Google Shape;1030;ge4c781a2f3_0_1014"/>
          <p:cNvSpPr txBox="1"/>
          <p:nvPr>
            <p:ph hasCustomPrompt="1" idx="7" type="title"/>
          </p:nvPr>
        </p:nvSpPr>
        <p:spPr>
          <a:xfrm>
            <a:off x="2464983" y="2342083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1" name="Google Shape;1031;ge4c781a2f3_0_1014"/>
          <p:cNvSpPr txBox="1"/>
          <p:nvPr>
            <p:ph hasCustomPrompt="1" idx="8" type="title"/>
          </p:nvPr>
        </p:nvSpPr>
        <p:spPr>
          <a:xfrm>
            <a:off x="5514183" y="2342083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2" name="Google Shape;1032;ge4c781a2f3_0_1014"/>
          <p:cNvSpPr txBox="1"/>
          <p:nvPr>
            <p:ph hasCustomPrompt="1" idx="9" type="title"/>
          </p:nvPr>
        </p:nvSpPr>
        <p:spPr>
          <a:xfrm>
            <a:off x="8563383" y="2342083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e4c781a2f3_0_1035"/>
          <p:cNvSpPr/>
          <p:nvPr/>
        </p:nvSpPr>
        <p:spPr>
          <a:xfrm>
            <a:off x="1515700" y="6295304"/>
            <a:ext cx="10676521" cy="605948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ge4c781a2f3_0_1035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6" name="Google Shape;1036;ge4c781a2f3_0_1035"/>
          <p:cNvGrpSpPr/>
          <p:nvPr/>
        </p:nvGrpSpPr>
        <p:grpSpPr>
          <a:xfrm flipH="1">
            <a:off x="951182" y="885984"/>
            <a:ext cx="1748880" cy="759591"/>
            <a:chOff x="5207050" y="881000"/>
            <a:chExt cx="1053225" cy="457475"/>
          </a:xfrm>
        </p:grpSpPr>
        <p:sp>
          <p:nvSpPr>
            <p:cNvPr id="1037" name="Google Shape;1037;ge4c781a2f3_0_103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ge4c781a2f3_0_103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ge4c781a2f3_0_103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0" name="Google Shape;1040;ge4c781a2f3_0_103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41" name="Google Shape;1041;ge4c781a2f3_0_1035"/>
          <p:cNvSpPr txBox="1"/>
          <p:nvPr>
            <p:ph idx="1" type="subTitle"/>
          </p:nvPr>
        </p:nvSpPr>
        <p:spPr>
          <a:xfrm>
            <a:off x="6595433" y="4551599"/>
            <a:ext cx="4645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2" name="Google Shape;1042;ge4c781a2f3_0_1035"/>
          <p:cNvSpPr txBox="1"/>
          <p:nvPr>
            <p:ph idx="2" type="subTitle"/>
          </p:nvPr>
        </p:nvSpPr>
        <p:spPr>
          <a:xfrm>
            <a:off x="6595446" y="3053266"/>
            <a:ext cx="4645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3" name="Google Shape;1043;ge4c781a2f3_0_1035"/>
          <p:cNvSpPr txBox="1"/>
          <p:nvPr>
            <p:ph idx="3" type="subTitle"/>
          </p:nvPr>
        </p:nvSpPr>
        <p:spPr>
          <a:xfrm>
            <a:off x="6595433" y="5174167"/>
            <a:ext cx="46455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4" name="Google Shape;1044;ge4c781a2f3_0_1035"/>
          <p:cNvSpPr txBox="1"/>
          <p:nvPr>
            <p:ph idx="4" type="subTitle"/>
          </p:nvPr>
        </p:nvSpPr>
        <p:spPr>
          <a:xfrm>
            <a:off x="6595433" y="3675833"/>
            <a:ext cx="46455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5" name="Google Shape;1045;ge4c781a2f3_0_1035"/>
          <p:cNvSpPr txBox="1"/>
          <p:nvPr>
            <p:ph idx="5" type="subTitle"/>
          </p:nvPr>
        </p:nvSpPr>
        <p:spPr>
          <a:xfrm>
            <a:off x="6595459" y="1554933"/>
            <a:ext cx="4645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6" name="Google Shape;1046;ge4c781a2f3_0_1035"/>
          <p:cNvSpPr txBox="1"/>
          <p:nvPr>
            <p:ph idx="6" type="subTitle"/>
          </p:nvPr>
        </p:nvSpPr>
        <p:spPr>
          <a:xfrm>
            <a:off x="6595463" y="2177500"/>
            <a:ext cx="46455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e4c781a2f3_0_104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49" name="Google Shape;1049;ge4c781a2f3_0_1049"/>
          <p:cNvSpPr txBox="1"/>
          <p:nvPr>
            <p:ph idx="1" type="subTitle"/>
          </p:nvPr>
        </p:nvSpPr>
        <p:spPr>
          <a:xfrm>
            <a:off x="950967" y="4551599"/>
            <a:ext cx="53457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0" name="Google Shape;1050;ge4c781a2f3_0_1049"/>
          <p:cNvSpPr txBox="1"/>
          <p:nvPr>
            <p:ph idx="2" type="subTitle"/>
          </p:nvPr>
        </p:nvSpPr>
        <p:spPr>
          <a:xfrm>
            <a:off x="950981" y="3053266"/>
            <a:ext cx="53457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1" name="Google Shape;1051;ge4c781a2f3_0_1049"/>
          <p:cNvSpPr txBox="1"/>
          <p:nvPr>
            <p:ph idx="3" type="subTitle"/>
          </p:nvPr>
        </p:nvSpPr>
        <p:spPr>
          <a:xfrm>
            <a:off x="950967" y="5174167"/>
            <a:ext cx="53457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2" name="Google Shape;1052;ge4c781a2f3_0_1049"/>
          <p:cNvSpPr txBox="1"/>
          <p:nvPr>
            <p:ph idx="4" type="subTitle"/>
          </p:nvPr>
        </p:nvSpPr>
        <p:spPr>
          <a:xfrm>
            <a:off x="950967" y="3675833"/>
            <a:ext cx="53457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3" name="Google Shape;1053;ge4c781a2f3_0_1049"/>
          <p:cNvSpPr txBox="1"/>
          <p:nvPr>
            <p:ph idx="5" type="subTitle"/>
          </p:nvPr>
        </p:nvSpPr>
        <p:spPr>
          <a:xfrm>
            <a:off x="950996" y="1554933"/>
            <a:ext cx="53457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4" name="Google Shape;1054;ge4c781a2f3_0_1049"/>
          <p:cNvSpPr txBox="1"/>
          <p:nvPr>
            <p:ph idx="6" type="subTitle"/>
          </p:nvPr>
        </p:nvSpPr>
        <p:spPr>
          <a:xfrm>
            <a:off x="951000" y="2177500"/>
            <a:ext cx="53457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1055" name="Google Shape;1055;ge4c781a2f3_0_1049"/>
          <p:cNvGrpSpPr/>
          <p:nvPr/>
        </p:nvGrpSpPr>
        <p:grpSpPr>
          <a:xfrm>
            <a:off x="6149854" y="3311509"/>
            <a:ext cx="6041982" cy="2820863"/>
            <a:chOff x="1870675" y="3231925"/>
            <a:chExt cx="4531600" cy="2115700"/>
          </a:xfrm>
        </p:grpSpPr>
        <p:sp>
          <p:nvSpPr>
            <p:cNvPr id="1056" name="Google Shape;1056;ge4c781a2f3_0_1049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ge4c781a2f3_0_1049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8" name="Google Shape;1058;ge4c781a2f3_0_1049"/>
          <p:cNvSpPr/>
          <p:nvPr/>
        </p:nvSpPr>
        <p:spPr>
          <a:xfrm>
            <a:off x="2611433" y="5954333"/>
            <a:ext cx="7929035" cy="572552"/>
          </a:xfrm>
          <a:custGeom>
            <a:rect b="b" l="l" r="r" t="t"/>
            <a:pathLst>
              <a:path extrusionOk="0" h="17177" w="237877">
                <a:moveTo>
                  <a:pt x="73064" y="1"/>
                </a:moveTo>
                <a:cubicBezTo>
                  <a:pt x="70710" y="1"/>
                  <a:pt x="68521" y="276"/>
                  <a:pt x="67539" y="854"/>
                </a:cubicBezTo>
                <a:cubicBezTo>
                  <a:pt x="66788" y="1298"/>
                  <a:pt x="65969" y="1445"/>
                  <a:pt x="65212" y="1445"/>
                </a:cubicBezTo>
                <a:cubicBezTo>
                  <a:pt x="64623" y="1445"/>
                  <a:pt x="64071" y="1356"/>
                  <a:pt x="63618" y="1249"/>
                </a:cubicBezTo>
                <a:cubicBezTo>
                  <a:pt x="62889" y="1067"/>
                  <a:pt x="62402" y="854"/>
                  <a:pt x="62402" y="854"/>
                </a:cubicBezTo>
                <a:cubicBezTo>
                  <a:pt x="62402" y="854"/>
                  <a:pt x="59484" y="1165"/>
                  <a:pt x="56854" y="1165"/>
                </a:cubicBezTo>
                <a:cubicBezTo>
                  <a:pt x="56197" y="1165"/>
                  <a:pt x="55557" y="1146"/>
                  <a:pt x="54986" y="1097"/>
                </a:cubicBezTo>
                <a:cubicBezTo>
                  <a:pt x="54874" y="1086"/>
                  <a:pt x="54759" y="1081"/>
                  <a:pt x="54641" y="1081"/>
                </a:cubicBezTo>
                <a:cubicBezTo>
                  <a:pt x="51777" y="1081"/>
                  <a:pt x="47569" y="4167"/>
                  <a:pt x="47569" y="4167"/>
                </a:cubicBezTo>
                <a:lnTo>
                  <a:pt x="38025" y="9821"/>
                </a:lnTo>
                <a:lnTo>
                  <a:pt x="31429" y="9578"/>
                </a:lnTo>
                <a:lnTo>
                  <a:pt x="22067" y="7024"/>
                </a:lnTo>
                <a:lnTo>
                  <a:pt x="15471" y="6781"/>
                </a:lnTo>
                <a:lnTo>
                  <a:pt x="9149" y="10581"/>
                </a:lnTo>
                <a:lnTo>
                  <a:pt x="0" y="12100"/>
                </a:lnTo>
                <a:lnTo>
                  <a:pt x="0" y="17176"/>
                </a:lnTo>
                <a:lnTo>
                  <a:pt x="237877" y="14745"/>
                </a:lnTo>
                <a:lnTo>
                  <a:pt x="227360" y="13377"/>
                </a:lnTo>
                <a:cubicBezTo>
                  <a:pt x="227360" y="13377"/>
                  <a:pt x="225171" y="13296"/>
                  <a:pt x="222127" y="13296"/>
                </a:cubicBezTo>
                <a:cubicBezTo>
                  <a:pt x="220605" y="13296"/>
                  <a:pt x="218869" y="13316"/>
                  <a:pt x="217086" y="13377"/>
                </a:cubicBezTo>
                <a:cubicBezTo>
                  <a:pt x="216984" y="13381"/>
                  <a:pt x="216879" y="13382"/>
                  <a:pt x="216769" y="13382"/>
                </a:cubicBezTo>
                <a:cubicBezTo>
                  <a:pt x="211133" y="13382"/>
                  <a:pt x="195019" y="8878"/>
                  <a:pt x="195019" y="8878"/>
                </a:cubicBezTo>
                <a:lnTo>
                  <a:pt x="189700" y="8878"/>
                </a:lnTo>
                <a:lnTo>
                  <a:pt x="186265" y="8575"/>
                </a:lnTo>
                <a:lnTo>
                  <a:pt x="182344" y="6690"/>
                </a:lnTo>
                <a:lnTo>
                  <a:pt x="179791" y="6690"/>
                </a:lnTo>
                <a:cubicBezTo>
                  <a:pt x="179791" y="6690"/>
                  <a:pt x="178777" y="6839"/>
                  <a:pt x="177535" y="6839"/>
                </a:cubicBezTo>
                <a:cubicBezTo>
                  <a:pt x="176913" y="6839"/>
                  <a:pt x="176234" y="6801"/>
                  <a:pt x="175596" y="6690"/>
                </a:cubicBezTo>
                <a:cubicBezTo>
                  <a:pt x="173781" y="6368"/>
                  <a:pt x="173714" y="4157"/>
                  <a:pt x="171675" y="4157"/>
                </a:cubicBezTo>
                <a:cubicBezTo>
                  <a:pt x="171597" y="4157"/>
                  <a:pt x="171516" y="4160"/>
                  <a:pt x="171432" y="4167"/>
                </a:cubicBezTo>
                <a:cubicBezTo>
                  <a:pt x="171227" y="4186"/>
                  <a:pt x="170965" y="4195"/>
                  <a:pt x="170658" y="4195"/>
                </a:cubicBezTo>
                <a:cubicBezTo>
                  <a:pt x="167497" y="4195"/>
                  <a:pt x="159473" y="3262"/>
                  <a:pt x="158088" y="2708"/>
                </a:cubicBezTo>
                <a:cubicBezTo>
                  <a:pt x="157581" y="2506"/>
                  <a:pt x="157075" y="2438"/>
                  <a:pt x="156625" y="2438"/>
                </a:cubicBezTo>
                <a:cubicBezTo>
                  <a:pt x="155724" y="2438"/>
                  <a:pt x="155048" y="2708"/>
                  <a:pt x="155048" y="2708"/>
                </a:cubicBezTo>
                <a:lnTo>
                  <a:pt x="152374" y="4167"/>
                </a:lnTo>
                <a:lnTo>
                  <a:pt x="148969" y="6690"/>
                </a:lnTo>
                <a:lnTo>
                  <a:pt x="142738" y="9182"/>
                </a:lnTo>
                <a:lnTo>
                  <a:pt x="139060" y="10702"/>
                </a:lnTo>
                <a:cubicBezTo>
                  <a:pt x="139060" y="10702"/>
                  <a:pt x="137534" y="10716"/>
                  <a:pt x="136066" y="10716"/>
                </a:cubicBezTo>
                <a:cubicBezTo>
                  <a:pt x="135332" y="10716"/>
                  <a:pt x="134612" y="10712"/>
                  <a:pt x="134106" y="10702"/>
                </a:cubicBezTo>
                <a:cubicBezTo>
                  <a:pt x="133072" y="10702"/>
                  <a:pt x="128331" y="8757"/>
                  <a:pt x="125534" y="7602"/>
                </a:cubicBezTo>
                <a:cubicBezTo>
                  <a:pt x="125018" y="7359"/>
                  <a:pt x="124440" y="7268"/>
                  <a:pt x="123893" y="7268"/>
                </a:cubicBezTo>
                <a:cubicBezTo>
                  <a:pt x="123072" y="7268"/>
                  <a:pt x="122252" y="7480"/>
                  <a:pt x="121552" y="7967"/>
                </a:cubicBezTo>
                <a:cubicBezTo>
                  <a:pt x="121552" y="7967"/>
                  <a:pt x="118868" y="8356"/>
                  <a:pt x="117576" y="8356"/>
                </a:cubicBezTo>
                <a:cubicBezTo>
                  <a:pt x="117253" y="8356"/>
                  <a:pt x="117017" y="8331"/>
                  <a:pt x="116932" y="8271"/>
                </a:cubicBezTo>
                <a:cubicBezTo>
                  <a:pt x="116507" y="7967"/>
                  <a:pt x="113194" y="7967"/>
                  <a:pt x="108239" y="6690"/>
                </a:cubicBezTo>
                <a:cubicBezTo>
                  <a:pt x="107089" y="6399"/>
                  <a:pt x="106143" y="6295"/>
                  <a:pt x="105349" y="6295"/>
                </a:cubicBezTo>
                <a:cubicBezTo>
                  <a:pt x="103380" y="6295"/>
                  <a:pt x="102346" y="6933"/>
                  <a:pt x="101455" y="6933"/>
                </a:cubicBezTo>
                <a:cubicBezTo>
                  <a:pt x="101167" y="6933"/>
                  <a:pt x="100894" y="6866"/>
                  <a:pt x="100610" y="6690"/>
                </a:cubicBezTo>
                <a:cubicBezTo>
                  <a:pt x="100328" y="6516"/>
                  <a:pt x="99930" y="6449"/>
                  <a:pt x="99454" y="6449"/>
                </a:cubicBezTo>
                <a:cubicBezTo>
                  <a:pt x="97962" y="6449"/>
                  <a:pt x="95701" y="7097"/>
                  <a:pt x="93843" y="7097"/>
                </a:cubicBezTo>
                <a:cubicBezTo>
                  <a:pt x="93088" y="7097"/>
                  <a:pt x="92399" y="6990"/>
                  <a:pt x="91856" y="6690"/>
                </a:cubicBezTo>
                <a:cubicBezTo>
                  <a:pt x="89576" y="5444"/>
                  <a:pt x="84105" y="2283"/>
                  <a:pt x="81248" y="1097"/>
                </a:cubicBezTo>
                <a:cubicBezTo>
                  <a:pt x="79698" y="459"/>
                  <a:pt x="76445" y="33"/>
                  <a:pt x="73436" y="3"/>
                </a:cubicBezTo>
                <a:cubicBezTo>
                  <a:pt x="73312" y="1"/>
                  <a:pt x="73188" y="1"/>
                  <a:pt x="730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9" name="Google Shape;1059;ge4c781a2f3_0_1049"/>
          <p:cNvGrpSpPr/>
          <p:nvPr/>
        </p:nvGrpSpPr>
        <p:grpSpPr>
          <a:xfrm flipH="1">
            <a:off x="5242830" y="4640723"/>
            <a:ext cx="6949260" cy="1830188"/>
            <a:chOff x="1190200" y="3318650"/>
            <a:chExt cx="5212075" cy="1372675"/>
          </a:xfrm>
        </p:grpSpPr>
        <p:sp>
          <p:nvSpPr>
            <p:cNvPr id="1060" name="Google Shape;1060;ge4c781a2f3_0_1049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ge4c781a2f3_0_1049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2" name="Google Shape;1062;ge4c781a2f3_0_1049"/>
          <p:cNvSpPr/>
          <p:nvPr/>
        </p:nvSpPr>
        <p:spPr>
          <a:xfrm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6"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ge4c781a2f3_0_1065"/>
          <p:cNvGrpSpPr/>
          <p:nvPr/>
        </p:nvGrpSpPr>
        <p:grpSpPr>
          <a:xfrm>
            <a:off x="5644558" y="4123659"/>
            <a:ext cx="6464430" cy="3050947"/>
            <a:chOff x="4147750" y="3013250"/>
            <a:chExt cx="3214375" cy="1443825"/>
          </a:xfrm>
        </p:grpSpPr>
        <p:sp>
          <p:nvSpPr>
            <p:cNvPr id="1065" name="Google Shape;1065;ge4c781a2f3_0_1065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ge4c781a2f3_0_1065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ge4c781a2f3_0_1065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ge4c781a2f3_0_1065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ge4c781a2f3_0_1065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ge4c781a2f3_0_1065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1" name="Google Shape;1071;ge4c781a2f3_0_1065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1072" name="Google Shape;1072;ge4c781a2f3_0_106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ge4c781a2f3_0_1065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4" name="Google Shape;1074;ge4c781a2f3_0_106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75" name="Google Shape;1075;ge4c781a2f3_0_1065"/>
          <p:cNvSpPr txBox="1"/>
          <p:nvPr>
            <p:ph idx="1" type="subTitle"/>
          </p:nvPr>
        </p:nvSpPr>
        <p:spPr>
          <a:xfrm>
            <a:off x="950965" y="1929867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6" name="Google Shape;1076;ge4c781a2f3_0_1065"/>
          <p:cNvSpPr txBox="1"/>
          <p:nvPr>
            <p:ph idx="2" type="subTitle"/>
          </p:nvPr>
        </p:nvSpPr>
        <p:spPr>
          <a:xfrm>
            <a:off x="4203366" y="1929867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7" name="Google Shape;1077;ge4c781a2f3_0_1065"/>
          <p:cNvSpPr txBox="1"/>
          <p:nvPr>
            <p:ph idx="3" type="subTitle"/>
          </p:nvPr>
        </p:nvSpPr>
        <p:spPr>
          <a:xfrm>
            <a:off x="950965" y="25524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8" name="Google Shape;1078;ge4c781a2f3_0_1065"/>
          <p:cNvSpPr txBox="1"/>
          <p:nvPr>
            <p:ph idx="4" type="subTitle"/>
          </p:nvPr>
        </p:nvSpPr>
        <p:spPr>
          <a:xfrm>
            <a:off x="4203366" y="25524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9" name="Google Shape;1079;ge4c781a2f3_0_1065"/>
          <p:cNvSpPr txBox="1"/>
          <p:nvPr>
            <p:ph idx="5" type="subTitle"/>
          </p:nvPr>
        </p:nvSpPr>
        <p:spPr>
          <a:xfrm>
            <a:off x="950965" y="3448366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0" name="Google Shape;1080;ge4c781a2f3_0_1065"/>
          <p:cNvSpPr txBox="1"/>
          <p:nvPr>
            <p:ph idx="6" type="subTitle"/>
          </p:nvPr>
        </p:nvSpPr>
        <p:spPr>
          <a:xfrm>
            <a:off x="4203366" y="3448366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1" name="Google Shape;1081;ge4c781a2f3_0_1065"/>
          <p:cNvSpPr txBox="1"/>
          <p:nvPr>
            <p:ph idx="7" type="subTitle"/>
          </p:nvPr>
        </p:nvSpPr>
        <p:spPr>
          <a:xfrm>
            <a:off x="950965" y="40709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2" name="Google Shape;1082;ge4c781a2f3_0_1065"/>
          <p:cNvSpPr txBox="1"/>
          <p:nvPr>
            <p:ph idx="8" type="subTitle"/>
          </p:nvPr>
        </p:nvSpPr>
        <p:spPr>
          <a:xfrm>
            <a:off x="4203366" y="40709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8"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ge4c781a2f3_0_1085"/>
          <p:cNvGrpSpPr/>
          <p:nvPr/>
        </p:nvGrpSpPr>
        <p:grpSpPr>
          <a:xfrm flipH="1">
            <a:off x="-470655" y="3200972"/>
            <a:ext cx="3767853" cy="2793039"/>
            <a:chOff x="3749825" y="1940725"/>
            <a:chExt cx="777775" cy="576550"/>
          </a:xfrm>
        </p:grpSpPr>
        <p:sp>
          <p:nvSpPr>
            <p:cNvPr id="1085" name="Google Shape;1085;ge4c781a2f3_0_1085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ge4c781a2f3_0_1085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ge4c781a2f3_0_1085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ge4c781a2f3_0_1085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ge4c781a2f3_0_1085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ge4c781a2f3_0_1085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ge4c781a2f3_0_1085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2" name="Google Shape;1092;ge4c781a2f3_0_1085"/>
          <p:cNvSpPr/>
          <p:nvPr/>
        </p:nvSpPr>
        <p:spPr>
          <a:xfrm>
            <a:off x="0" y="54129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3" name="Google Shape;1093;ge4c781a2f3_0_1085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1094" name="Google Shape;1094;ge4c781a2f3_0_108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ge4c781a2f3_0_1085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6" name="Google Shape;1096;ge4c781a2f3_0_1085"/>
          <p:cNvGrpSpPr/>
          <p:nvPr/>
        </p:nvGrpSpPr>
        <p:grpSpPr>
          <a:xfrm flipH="1">
            <a:off x="642026" y="763123"/>
            <a:ext cx="2113717" cy="918061"/>
            <a:chOff x="5207050" y="881000"/>
            <a:chExt cx="1053225" cy="457475"/>
          </a:xfrm>
        </p:grpSpPr>
        <p:sp>
          <p:nvSpPr>
            <p:cNvPr id="1097" name="Google Shape;1097;ge4c781a2f3_0_108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ge4c781a2f3_0_108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ge4c781a2f3_0_108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0" name="Google Shape;1100;ge4c781a2f3_0_108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101" name="Google Shape;1101;ge4c781a2f3_0_1085"/>
          <p:cNvSpPr txBox="1"/>
          <p:nvPr>
            <p:ph idx="1" type="subTitle"/>
          </p:nvPr>
        </p:nvSpPr>
        <p:spPr>
          <a:xfrm>
            <a:off x="2527765" y="18787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2" name="Google Shape;1102;ge4c781a2f3_0_1085"/>
          <p:cNvSpPr txBox="1"/>
          <p:nvPr>
            <p:ph idx="2" type="subTitle"/>
          </p:nvPr>
        </p:nvSpPr>
        <p:spPr>
          <a:xfrm>
            <a:off x="5475366" y="18787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3" name="Google Shape;1103;ge4c781a2f3_0_1085"/>
          <p:cNvSpPr txBox="1"/>
          <p:nvPr>
            <p:ph idx="3" type="subTitle"/>
          </p:nvPr>
        </p:nvSpPr>
        <p:spPr>
          <a:xfrm>
            <a:off x="2527765" y="2501301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4" name="Google Shape;1104;ge4c781a2f3_0_1085"/>
          <p:cNvSpPr txBox="1"/>
          <p:nvPr>
            <p:ph idx="4" type="subTitle"/>
          </p:nvPr>
        </p:nvSpPr>
        <p:spPr>
          <a:xfrm>
            <a:off x="5475366" y="2501301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5" name="Google Shape;1105;ge4c781a2f3_0_1085"/>
          <p:cNvSpPr txBox="1"/>
          <p:nvPr>
            <p:ph idx="5" type="subTitle"/>
          </p:nvPr>
        </p:nvSpPr>
        <p:spPr>
          <a:xfrm>
            <a:off x="2527765" y="37020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6" name="Google Shape;1106;ge4c781a2f3_0_1085"/>
          <p:cNvSpPr txBox="1"/>
          <p:nvPr>
            <p:ph idx="6" type="subTitle"/>
          </p:nvPr>
        </p:nvSpPr>
        <p:spPr>
          <a:xfrm>
            <a:off x="5475366" y="37020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7" name="Google Shape;1107;ge4c781a2f3_0_1085"/>
          <p:cNvSpPr txBox="1"/>
          <p:nvPr>
            <p:ph idx="7" type="subTitle"/>
          </p:nvPr>
        </p:nvSpPr>
        <p:spPr>
          <a:xfrm>
            <a:off x="2527765" y="4324600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8" name="Google Shape;1108;ge4c781a2f3_0_1085"/>
          <p:cNvSpPr txBox="1"/>
          <p:nvPr>
            <p:ph idx="8" type="subTitle"/>
          </p:nvPr>
        </p:nvSpPr>
        <p:spPr>
          <a:xfrm>
            <a:off x="5475366" y="4324600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9" name="Google Shape;1109;ge4c781a2f3_0_1085"/>
          <p:cNvSpPr txBox="1"/>
          <p:nvPr>
            <p:ph idx="9" type="subTitle"/>
          </p:nvPr>
        </p:nvSpPr>
        <p:spPr>
          <a:xfrm>
            <a:off x="8422966" y="18787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0" name="Google Shape;1110;ge4c781a2f3_0_1085"/>
          <p:cNvSpPr txBox="1"/>
          <p:nvPr>
            <p:ph idx="13" type="subTitle"/>
          </p:nvPr>
        </p:nvSpPr>
        <p:spPr>
          <a:xfrm>
            <a:off x="8422966" y="2501301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1" name="Google Shape;1111;ge4c781a2f3_0_1085"/>
          <p:cNvSpPr txBox="1"/>
          <p:nvPr>
            <p:ph idx="14" type="subTitle"/>
          </p:nvPr>
        </p:nvSpPr>
        <p:spPr>
          <a:xfrm>
            <a:off x="8422966" y="37020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2" name="Google Shape;1112;ge4c781a2f3_0_1085"/>
          <p:cNvSpPr txBox="1"/>
          <p:nvPr>
            <p:ph idx="15" type="subTitle"/>
          </p:nvPr>
        </p:nvSpPr>
        <p:spPr>
          <a:xfrm>
            <a:off x="8422966" y="4324600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ge4ac097f15_0_780"/>
          <p:cNvGrpSpPr/>
          <p:nvPr/>
        </p:nvGrpSpPr>
        <p:grpSpPr>
          <a:xfrm flipH="1">
            <a:off x="8716828" y="2894970"/>
            <a:ext cx="3475180" cy="2437509"/>
            <a:chOff x="238125" y="4080125"/>
            <a:chExt cx="2606450" cy="1139875"/>
          </a:xfrm>
        </p:grpSpPr>
        <p:sp>
          <p:nvSpPr>
            <p:cNvPr id="73" name="Google Shape;73;ge4ac097f15_0_780"/>
            <p:cNvSpPr/>
            <p:nvPr/>
          </p:nvSpPr>
          <p:spPr>
            <a:xfrm>
              <a:off x="238125" y="4080125"/>
              <a:ext cx="2606450" cy="1139875"/>
            </a:xfrm>
            <a:custGeom>
              <a:rect b="b" l="l" r="r" t="t"/>
              <a:pathLst>
                <a:path extrusionOk="0" h="45595" w="104258">
                  <a:moveTo>
                    <a:pt x="9666" y="1"/>
                  </a:moveTo>
                  <a:lnTo>
                    <a:pt x="0" y="8542"/>
                  </a:lnTo>
                  <a:lnTo>
                    <a:pt x="0" y="45382"/>
                  </a:lnTo>
                  <a:lnTo>
                    <a:pt x="104257" y="45594"/>
                  </a:lnTo>
                  <a:lnTo>
                    <a:pt x="104257" y="45594"/>
                  </a:lnTo>
                  <a:lnTo>
                    <a:pt x="99120" y="34774"/>
                  </a:lnTo>
                  <a:lnTo>
                    <a:pt x="82038" y="29059"/>
                  </a:lnTo>
                  <a:lnTo>
                    <a:pt x="70640" y="18238"/>
                  </a:lnTo>
                  <a:lnTo>
                    <a:pt x="52980" y="14834"/>
                  </a:lnTo>
                  <a:cubicBezTo>
                    <a:pt x="52980" y="14834"/>
                    <a:pt x="43861" y="7418"/>
                    <a:pt x="39302" y="6262"/>
                  </a:cubicBezTo>
                  <a:cubicBezTo>
                    <a:pt x="34742" y="5138"/>
                    <a:pt x="9666" y="1"/>
                    <a:pt x="9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e4ac097f15_0_780"/>
            <p:cNvSpPr/>
            <p:nvPr/>
          </p:nvSpPr>
          <p:spPr>
            <a:xfrm>
              <a:off x="1662150" y="4593075"/>
              <a:ext cx="441525" cy="242425"/>
            </a:xfrm>
            <a:custGeom>
              <a:rect b="b" l="l" r="r" t="t"/>
              <a:pathLst>
                <a:path extrusionOk="0" h="9697" w="17661">
                  <a:moveTo>
                    <a:pt x="1" y="0"/>
                  </a:moveTo>
                  <a:lnTo>
                    <a:pt x="17660" y="9696"/>
                  </a:lnTo>
                  <a:lnTo>
                    <a:pt x="11399" y="17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e4ac097f15_0_780"/>
            <p:cNvSpPr/>
            <p:nvPr/>
          </p:nvSpPr>
          <p:spPr>
            <a:xfrm>
              <a:off x="2260175" y="4920575"/>
              <a:ext cx="499275" cy="299425"/>
            </a:xfrm>
            <a:custGeom>
              <a:rect b="b" l="l" r="r" t="t"/>
              <a:pathLst>
                <a:path extrusionOk="0" h="11977" w="19971">
                  <a:moveTo>
                    <a:pt x="1" y="0"/>
                  </a:moveTo>
                  <a:lnTo>
                    <a:pt x="10852" y="11976"/>
                  </a:lnTo>
                  <a:lnTo>
                    <a:pt x="19971" y="11399"/>
                  </a:lnTo>
                  <a:lnTo>
                    <a:pt x="15412" y="28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ge4ac097f15_0_780"/>
            <p:cNvSpPr/>
            <p:nvPr/>
          </p:nvSpPr>
          <p:spPr>
            <a:xfrm>
              <a:off x="1089200" y="4615850"/>
              <a:ext cx="937725" cy="465850"/>
            </a:xfrm>
            <a:custGeom>
              <a:rect b="b" l="l" r="r" t="t"/>
              <a:pathLst>
                <a:path extrusionOk="0" h="18634" w="37509">
                  <a:moveTo>
                    <a:pt x="0" y="1"/>
                  </a:moveTo>
                  <a:lnTo>
                    <a:pt x="10183" y="10548"/>
                  </a:lnTo>
                  <a:lnTo>
                    <a:pt x="21733" y="14773"/>
                  </a:lnTo>
                  <a:lnTo>
                    <a:pt x="37508" y="18633"/>
                  </a:lnTo>
                  <a:lnTo>
                    <a:pt x="32007" y="10427"/>
                  </a:lnTo>
                  <a:lnTo>
                    <a:pt x="19545" y="34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ge4ac097f15_0_780"/>
            <p:cNvSpPr/>
            <p:nvPr/>
          </p:nvSpPr>
          <p:spPr>
            <a:xfrm>
              <a:off x="522300" y="4322550"/>
              <a:ext cx="598825" cy="598050"/>
            </a:xfrm>
            <a:custGeom>
              <a:rect b="b" l="l" r="r" t="t"/>
              <a:pathLst>
                <a:path extrusionOk="0" h="23922" w="23953">
                  <a:moveTo>
                    <a:pt x="1" y="0"/>
                  </a:moveTo>
                  <a:lnTo>
                    <a:pt x="7995" y="14803"/>
                  </a:lnTo>
                  <a:lnTo>
                    <a:pt x="23953" y="23921"/>
                  </a:lnTo>
                  <a:lnTo>
                    <a:pt x="23953" y="23921"/>
                  </a:lnTo>
                  <a:lnTo>
                    <a:pt x="14834" y="113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e4ac097f15_0_780"/>
            <p:cNvSpPr/>
            <p:nvPr/>
          </p:nvSpPr>
          <p:spPr>
            <a:xfrm>
              <a:off x="238125" y="4270875"/>
              <a:ext cx="2122400" cy="949125"/>
            </a:xfrm>
            <a:custGeom>
              <a:rect b="b" l="l" r="r" t="t"/>
              <a:pathLst>
                <a:path extrusionOk="0" h="37965" w="84896">
                  <a:moveTo>
                    <a:pt x="6809" y="0"/>
                  </a:moveTo>
                  <a:lnTo>
                    <a:pt x="0" y="9696"/>
                  </a:lnTo>
                  <a:lnTo>
                    <a:pt x="0" y="37964"/>
                  </a:lnTo>
                  <a:lnTo>
                    <a:pt x="84895" y="37964"/>
                  </a:lnTo>
                  <a:lnTo>
                    <a:pt x="74044" y="27934"/>
                  </a:lnTo>
                  <a:lnTo>
                    <a:pt x="76324" y="35897"/>
                  </a:lnTo>
                  <a:lnTo>
                    <a:pt x="45563" y="33040"/>
                  </a:lnTo>
                  <a:lnTo>
                    <a:pt x="38724" y="25654"/>
                  </a:lnTo>
                  <a:lnTo>
                    <a:pt x="39302" y="34773"/>
                  </a:lnTo>
                  <a:lnTo>
                    <a:pt x="11946" y="20517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ge4ac097f15_0_780"/>
          <p:cNvGrpSpPr/>
          <p:nvPr/>
        </p:nvGrpSpPr>
        <p:grpSpPr>
          <a:xfrm flipH="1">
            <a:off x="1485108" y="3723793"/>
            <a:ext cx="6464430" cy="3050947"/>
            <a:chOff x="4147750" y="3013250"/>
            <a:chExt cx="3214375" cy="1443825"/>
          </a:xfrm>
        </p:grpSpPr>
        <p:sp>
          <p:nvSpPr>
            <p:cNvPr id="80" name="Google Shape;80;ge4ac097f15_0_780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ge4ac097f15_0_780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ge4ac097f15_0_780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ge4ac097f15_0_780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ge4ac097f15_0_780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ge4ac097f15_0_780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ge4ac097f15_0_780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87" name="Google Shape;87;ge4ac097f15_0_780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ge4ac097f15_0_780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ge4ac097f15_0_780"/>
          <p:cNvGrpSpPr/>
          <p:nvPr/>
        </p:nvGrpSpPr>
        <p:grpSpPr>
          <a:xfrm>
            <a:off x="6597766" y="3311526"/>
            <a:ext cx="5588822" cy="2820863"/>
            <a:chOff x="1870675" y="3231925"/>
            <a:chExt cx="4531600" cy="2115700"/>
          </a:xfrm>
        </p:grpSpPr>
        <p:sp>
          <p:nvSpPr>
            <p:cNvPr id="90" name="Google Shape;90;ge4ac097f15_0_780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e4ac097f15_0_780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ge4ac097f15_0_780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e4ac097f15_0_780"/>
          <p:cNvSpPr/>
          <p:nvPr/>
        </p:nvSpPr>
        <p:spPr>
          <a:xfrm>
            <a:off x="4705367" y="-13311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e4ac097f15_0_780"/>
          <p:cNvSpPr/>
          <p:nvPr/>
        </p:nvSpPr>
        <p:spPr>
          <a:xfrm>
            <a:off x="1519768" y="479167"/>
            <a:ext cx="1636563" cy="596420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ge4ac097f15_0_780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96" name="Google Shape;96;ge4ac097f15_0_780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e4ac097f15_0_780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ge4ac097f15_0_780"/>
          <p:cNvSpPr txBox="1"/>
          <p:nvPr>
            <p:ph type="ctrTitle"/>
          </p:nvPr>
        </p:nvSpPr>
        <p:spPr>
          <a:xfrm>
            <a:off x="950967" y="1327933"/>
            <a:ext cx="6129900" cy="22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9" name="Google Shape;99;ge4ac097f15_0_780"/>
          <p:cNvSpPr txBox="1"/>
          <p:nvPr>
            <p:ph idx="1" type="subTitle"/>
          </p:nvPr>
        </p:nvSpPr>
        <p:spPr>
          <a:xfrm>
            <a:off x="950967" y="3548733"/>
            <a:ext cx="61299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2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00" name="Google Shape;100;ge4ac097f15_0_780"/>
          <p:cNvSpPr txBox="1"/>
          <p:nvPr>
            <p:ph idx="2" type="subTitle"/>
          </p:nvPr>
        </p:nvSpPr>
        <p:spPr>
          <a:xfrm>
            <a:off x="9311033" y="731533"/>
            <a:ext cx="18879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"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oogle Shape;1114;ge4c781a2f3_0_1115"/>
          <p:cNvGrpSpPr/>
          <p:nvPr/>
        </p:nvGrpSpPr>
        <p:grpSpPr>
          <a:xfrm flipH="1">
            <a:off x="1977012" y="2759572"/>
            <a:ext cx="3767853" cy="2793039"/>
            <a:chOff x="3749825" y="1940725"/>
            <a:chExt cx="777775" cy="576550"/>
          </a:xfrm>
        </p:grpSpPr>
        <p:sp>
          <p:nvSpPr>
            <p:cNvPr id="1115" name="Google Shape;1115;ge4c781a2f3_0_1115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ge4c781a2f3_0_1115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ge4c781a2f3_0_1115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ge4c781a2f3_0_1115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ge4c781a2f3_0_1115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ge4c781a2f3_0_1115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ge4c781a2f3_0_1115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2" name="Google Shape;1122;ge4c781a2f3_0_1115"/>
          <p:cNvGrpSpPr/>
          <p:nvPr/>
        </p:nvGrpSpPr>
        <p:grpSpPr>
          <a:xfrm>
            <a:off x="84604" y="4154523"/>
            <a:ext cx="7008617" cy="2281494"/>
            <a:chOff x="1127950" y="3243500"/>
            <a:chExt cx="4659675" cy="1516850"/>
          </a:xfrm>
        </p:grpSpPr>
        <p:sp>
          <p:nvSpPr>
            <p:cNvPr id="1123" name="Google Shape;1123;ge4c781a2f3_0_1115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ge4c781a2f3_0_1115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ge4c781a2f3_0_1115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ge4c781a2f3_0_1115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7" name="Google Shape;1127;ge4c781a2f3_0_1115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ge4c781a2f3_0_1115"/>
          <p:cNvSpPr/>
          <p:nvPr/>
        </p:nvSpPr>
        <p:spPr>
          <a:xfrm>
            <a:off x="-5200" y="6269403"/>
            <a:ext cx="12191842" cy="61130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ge4c781a2f3_0_1115"/>
          <p:cNvSpPr/>
          <p:nvPr/>
        </p:nvSpPr>
        <p:spPr>
          <a:xfrm>
            <a:off x="2413600" y="-11279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ge4c781a2f3_0_1115"/>
          <p:cNvSpPr txBox="1"/>
          <p:nvPr>
            <p:ph type="title"/>
          </p:nvPr>
        </p:nvSpPr>
        <p:spPr>
          <a:xfrm>
            <a:off x="5530200" y="822267"/>
            <a:ext cx="5802900" cy="16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123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131" name="Google Shape;1131;ge4c781a2f3_0_1115"/>
          <p:cNvSpPr txBox="1"/>
          <p:nvPr>
            <p:ph idx="1" type="subTitle"/>
          </p:nvPr>
        </p:nvSpPr>
        <p:spPr>
          <a:xfrm>
            <a:off x="6303733" y="2449050"/>
            <a:ext cx="4937100" cy="131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32" name="Google Shape;1132;ge4c781a2f3_0_1115"/>
          <p:cNvSpPr txBox="1"/>
          <p:nvPr/>
        </p:nvSpPr>
        <p:spPr>
          <a:xfrm>
            <a:off x="6286300" y="4589217"/>
            <a:ext cx="49371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2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ge4c781a2f3_0_1135"/>
          <p:cNvGrpSpPr/>
          <p:nvPr/>
        </p:nvGrpSpPr>
        <p:grpSpPr>
          <a:xfrm flipH="1">
            <a:off x="163" y="3298876"/>
            <a:ext cx="6041982" cy="2820863"/>
            <a:chOff x="1870675" y="3231925"/>
            <a:chExt cx="4531600" cy="2115700"/>
          </a:xfrm>
        </p:grpSpPr>
        <p:sp>
          <p:nvSpPr>
            <p:cNvPr id="1135" name="Google Shape;1135;ge4c781a2f3_0_1135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ge4c781a2f3_0_1135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ge4c781a2f3_0_1135"/>
          <p:cNvGrpSpPr/>
          <p:nvPr/>
        </p:nvGrpSpPr>
        <p:grpSpPr>
          <a:xfrm>
            <a:off x="-90" y="4628089"/>
            <a:ext cx="6949260" cy="1830188"/>
            <a:chOff x="1190200" y="3318650"/>
            <a:chExt cx="5212075" cy="1372675"/>
          </a:xfrm>
        </p:grpSpPr>
        <p:sp>
          <p:nvSpPr>
            <p:cNvPr id="1138" name="Google Shape;1138;ge4c781a2f3_0_1135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ge4c781a2f3_0_1135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0" name="Google Shape;1140;ge4c781a2f3_0_1135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1141" name="Google Shape;1141;ge4c781a2f3_0_1135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ge4c781a2f3_0_1135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3" name="Google Shape;1143;ge4c781a2f3_0_1135"/>
          <p:cNvSpPr/>
          <p:nvPr/>
        </p:nvSpPr>
        <p:spPr>
          <a:xfrm>
            <a:off x="8953399" y="5409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ge4c781a2f3_0_1146"/>
          <p:cNvGrpSpPr/>
          <p:nvPr/>
        </p:nvGrpSpPr>
        <p:grpSpPr>
          <a:xfrm flipH="1">
            <a:off x="460579" y="3213939"/>
            <a:ext cx="3767853" cy="2793039"/>
            <a:chOff x="3749825" y="1940725"/>
            <a:chExt cx="777775" cy="576550"/>
          </a:xfrm>
        </p:grpSpPr>
        <p:sp>
          <p:nvSpPr>
            <p:cNvPr id="1146" name="Google Shape;1146;ge4c781a2f3_0_1146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ge4c781a2f3_0_1146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ge4c781a2f3_0_1146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ge4c781a2f3_0_1146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ge4c781a2f3_0_1146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ge4c781a2f3_0_1146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ge4c781a2f3_0_1146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3" name="Google Shape;1153;ge4c781a2f3_0_1146"/>
          <p:cNvGrpSpPr/>
          <p:nvPr/>
        </p:nvGrpSpPr>
        <p:grpSpPr>
          <a:xfrm flipH="1">
            <a:off x="6714510" y="2876071"/>
            <a:ext cx="5477518" cy="3365703"/>
            <a:chOff x="1190625" y="2651125"/>
            <a:chExt cx="1883150" cy="1066750"/>
          </a:xfrm>
        </p:grpSpPr>
        <p:sp>
          <p:nvSpPr>
            <p:cNvPr id="1154" name="Google Shape;1154;ge4c781a2f3_0_1146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ge4c781a2f3_0_1146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ge4c781a2f3_0_1146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ge4c781a2f3_0_1146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ge4c781a2f3_0_1146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9" name="Google Shape;1159;ge4c781a2f3_0_1146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ge4c781a2f3_0_1146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1" name="Google Shape;1161;ge4c781a2f3_0_1146"/>
          <p:cNvGrpSpPr/>
          <p:nvPr/>
        </p:nvGrpSpPr>
        <p:grpSpPr>
          <a:xfrm flipH="1">
            <a:off x="642026" y="763123"/>
            <a:ext cx="2113717" cy="918061"/>
            <a:chOff x="5207050" y="881000"/>
            <a:chExt cx="1053225" cy="457475"/>
          </a:xfrm>
        </p:grpSpPr>
        <p:sp>
          <p:nvSpPr>
            <p:cNvPr id="1162" name="Google Shape;1162;ge4c781a2f3_0_114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ge4c781a2f3_0_114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ge4c781a2f3_0_114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4"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Google Shape;1166;ge4c781a2f3_0_1167"/>
          <p:cNvGrpSpPr/>
          <p:nvPr/>
        </p:nvGrpSpPr>
        <p:grpSpPr>
          <a:xfrm flipH="1">
            <a:off x="9512897" y="3408462"/>
            <a:ext cx="2475915" cy="3354510"/>
            <a:chOff x="2" y="1631475"/>
            <a:chExt cx="1856982" cy="2515946"/>
          </a:xfrm>
        </p:grpSpPr>
        <p:sp>
          <p:nvSpPr>
            <p:cNvPr id="1167" name="Google Shape;1167;ge4c781a2f3_0_1167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ge4c781a2f3_0_1167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ge4c781a2f3_0_1167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ge4c781a2f3_0_1167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ge4c781a2f3_0_1167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ge4c781a2f3_0_1167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ge4c781a2f3_0_1167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4" name="Google Shape;1174;ge4c781a2f3_0_1167"/>
          <p:cNvGrpSpPr/>
          <p:nvPr/>
        </p:nvGrpSpPr>
        <p:grpSpPr>
          <a:xfrm>
            <a:off x="2255306" y="4093191"/>
            <a:ext cx="6502585" cy="2764705"/>
            <a:chOff x="1190200" y="3318650"/>
            <a:chExt cx="5212075" cy="1372675"/>
          </a:xfrm>
        </p:grpSpPr>
        <p:sp>
          <p:nvSpPr>
            <p:cNvPr id="1175" name="Google Shape;1175;ge4c781a2f3_0_1167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ge4c781a2f3_0_1167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7" name="Google Shape;1177;ge4c781a2f3_0_1167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ge4c781a2f3_0_1167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ge4c781a2f3_0_1167"/>
          <p:cNvSpPr/>
          <p:nvPr/>
        </p:nvSpPr>
        <p:spPr>
          <a:xfrm>
            <a:off x="3337849" y="7933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e939cc6864_0_149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88" name="Google Shape;1188;ge939cc6864_0_149"/>
          <p:cNvSpPr txBox="1"/>
          <p:nvPr>
            <p:ph idx="1" type="subTitle"/>
          </p:nvPr>
        </p:nvSpPr>
        <p:spPr>
          <a:xfrm>
            <a:off x="1828800" y="3886200"/>
            <a:ext cx="8534400" cy="17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rtl="0" algn="ctr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89" name="Google Shape;1189;ge939cc6864_0_14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0" name="Google Shape;1190;ge939cc6864_0_14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1" name="Google Shape;1191;ge939cc6864_0_14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e939cc6864_0_155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4" name="Google Shape;1194;ge939cc6864_0_155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95" name="Google Shape;1195;ge939cc6864_0_15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6" name="Google Shape;1196;ge939cc6864_0_15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7" name="Google Shape;1197;ge939cc6864_0_15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e939cc6864_0_161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b="1" sz="53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0" name="Google Shape;1200;ge939cc6864_0_161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1" name="Google Shape;1201;ge939cc6864_0_161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2" name="Google Shape;1202;ge939cc6864_0_161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3" name="Google Shape;1203;ge939cc6864_0_161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e939cc6864_0_167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6" name="Google Shape;1206;ge939cc6864_0_167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6355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7" name="Google Shape;1207;ge939cc6864_0_167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6355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8" name="Google Shape;1208;ge939cc6864_0_16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9" name="Google Shape;1209;ge939cc6864_0_16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0" name="Google Shape;1210;ge939cc6864_0_16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e939cc6864_0_174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3" name="Google Shape;1213;ge939cc6864_0_174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2pPr>
            <a:lvl3pPr indent="-2286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228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1214" name="Google Shape;1214;ge939cc6864_0_174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195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215" name="Google Shape;1215;ge939cc6864_0_174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2pPr>
            <a:lvl3pPr indent="-2286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228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1216" name="Google Shape;1216;ge939cc6864_0_174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195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217" name="Google Shape;1217;ge939cc6864_0_17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8" name="Google Shape;1218;ge939cc6864_0_17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9" name="Google Shape;1219;ge939cc6864_0_17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939cc6864_0_183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2" name="Google Shape;1222;ge939cc6864_0_18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3" name="Google Shape;1223;ge939cc6864_0_18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4" name="Google Shape;1224;ge939cc6864_0_18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ge4ac097f15_0_810"/>
          <p:cNvGrpSpPr/>
          <p:nvPr/>
        </p:nvGrpSpPr>
        <p:grpSpPr>
          <a:xfrm flipH="1">
            <a:off x="4964602" y="3678983"/>
            <a:ext cx="7227522" cy="3178870"/>
            <a:chOff x="4147750" y="3013250"/>
            <a:chExt cx="3214375" cy="1443825"/>
          </a:xfrm>
        </p:grpSpPr>
        <p:sp>
          <p:nvSpPr>
            <p:cNvPr id="103" name="Google Shape;103;ge4ac097f15_0_810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e4ac097f15_0_810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e4ac097f15_0_810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e4ac097f15_0_810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e4ac097f15_0_810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e4ac097f15_0_810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ge4ac097f15_0_810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110" name="Google Shape;110;ge4ac097f15_0_810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e4ac097f15_0_810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ge4ac097f15_0_810"/>
          <p:cNvSpPr/>
          <p:nvPr/>
        </p:nvSpPr>
        <p:spPr>
          <a:xfrm>
            <a:off x="8478033" y="-1006817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e4ac097f15_0_810"/>
          <p:cNvSpPr/>
          <p:nvPr/>
        </p:nvSpPr>
        <p:spPr>
          <a:xfrm>
            <a:off x="3563233" y="58870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e4ac097f15_0_810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5" name="Google Shape;115;ge4ac097f15_0_810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6" name="Google Shape;116;ge4ac097f15_0_810"/>
          <p:cNvSpPr txBox="1"/>
          <p:nvPr>
            <p:ph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939cc6864_0_18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7" name="Google Shape;1227;ge939cc6864_0_18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8" name="Google Shape;1228;ge939cc6864_0_18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e939cc6864_0_192"/>
          <p:cNvSpPr txBox="1"/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1" name="Google Shape;1231;ge939cc6864_0_192"/>
          <p:cNvSpPr txBox="1"/>
          <p:nvPr>
            <p:ph idx="1" type="body"/>
          </p:nvPr>
        </p:nvSpPr>
        <p:spPr>
          <a:xfrm>
            <a:off x="4766733" y="273050"/>
            <a:ext cx="6815700" cy="5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50165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indent="-463550" lvl="1" marL="9144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indent="-431800" lvl="2" marL="13716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40005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indent="-40005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indent="-40005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indent="-40005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indent="-40005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indent="-40005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/>
        </p:txBody>
      </p:sp>
      <p:sp>
        <p:nvSpPr>
          <p:cNvPr id="1232" name="Google Shape;1232;ge939cc6864_0_192"/>
          <p:cNvSpPr txBox="1"/>
          <p:nvPr>
            <p:ph idx="2" type="body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33" name="Google Shape;1233;ge939cc6864_0_19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4" name="Google Shape;1234;ge939cc6864_0_19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5" name="Google Shape;1235;ge939cc6864_0_19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39cc6864_0_199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8" name="Google Shape;1238;ge939cc6864_0_199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ge939cc6864_0_199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40" name="Google Shape;1240;ge939cc6864_0_19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1" name="Google Shape;1241;ge939cc6864_0_19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2" name="Google Shape;1242;ge939cc6864_0_19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e939cc6864_0_206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5" name="Google Shape;1245;ge939cc6864_0_206"/>
          <p:cNvSpPr txBox="1"/>
          <p:nvPr>
            <p:ph idx="1" type="body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46" name="Google Shape;1246;ge939cc6864_0_20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7" name="Google Shape;1247;ge939cc6864_0_20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8" name="Google Shape;1248;ge939cc6864_0_20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e939cc6864_0_212"/>
          <p:cNvSpPr txBox="1"/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51" name="Google Shape;1251;ge939cc6864_0_212"/>
          <p:cNvSpPr txBox="1"/>
          <p:nvPr>
            <p:ph idx="1" type="body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52" name="Google Shape;1252;ge939cc6864_0_21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53" name="Google Shape;1253;ge939cc6864_0_21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54" name="Google Shape;1254;ge939cc6864_0_21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4ac097f15_0_826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rgbClr val="8871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ge4ac097f15_0_826"/>
          <p:cNvGrpSpPr/>
          <p:nvPr/>
        </p:nvGrpSpPr>
        <p:grpSpPr>
          <a:xfrm>
            <a:off x="8537467" y="595367"/>
            <a:ext cx="1748880" cy="759591"/>
            <a:chOff x="5207050" y="881000"/>
            <a:chExt cx="1053225" cy="457475"/>
          </a:xfrm>
        </p:grpSpPr>
        <p:sp>
          <p:nvSpPr>
            <p:cNvPr id="120" name="Google Shape;120;ge4ac097f15_0_82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e4ac097f15_0_82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e4ac097f15_0_82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ge4ac097f15_0_826"/>
          <p:cNvSpPr txBox="1"/>
          <p:nvPr>
            <p:ph idx="1" type="body"/>
          </p:nvPr>
        </p:nvSpPr>
        <p:spPr>
          <a:xfrm>
            <a:off x="950967" y="1435033"/>
            <a:ext cx="9753300" cy="46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AutoNum type="arabicPeriod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24" name="Google Shape;124;ge4ac097f15_0_82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81B9C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e4ac097f15_0_7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7" name="Google Shape;7;ge4ac097f15_0_7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●"/>
              <a:defRPr b="0" i="0" sz="24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" name="Google Shape;8;ge4ac097f15_0_7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81B9C3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e4c781a2f3_0_60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605" name="Google Shape;605;ge4c781a2f3_0_60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●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492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492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492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492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492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492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492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492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606" name="Google Shape;606;ge4c781a2f3_0_60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e939cc6864_0_143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b="0" i="0" sz="5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182" name="Google Shape;1182;ge939cc6864_0_143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50165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3550" lvl="1" marL="9144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3" name="Google Shape;1183;ge939cc6864_0_14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ge939cc6864_0_14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ge939cc6864_0_14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hyperlink" Target="http://bit.ly/2PfT4lq" TargetMode="External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-v_RLRT9930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e939cc6864_0_115"/>
          <p:cNvSpPr/>
          <p:nvPr/>
        </p:nvSpPr>
        <p:spPr>
          <a:xfrm>
            <a:off x="0" y="0"/>
            <a:ext cx="12192000" cy="456000"/>
          </a:xfrm>
          <a:prstGeom prst="rect">
            <a:avLst/>
          </a:prstGeom>
          <a:solidFill>
            <a:srgbClr val="68080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u_tab_cmyk.eps" id="1260" name="Google Shape;1260;ge939cc6864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119" y="21296"/>
            <a:ext cx="495447" cy="576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ge939cc6864_0_115"/>
          <p:cNvSpPr/>
          <p:nvPr/>
        </p:nvSpPr>
        <p:spPr>
          <a:xfrm>
            <a:off x="0" y="0"/>
            <a:ext cx="12192000" cy="45600"/>
          </a:xfrm>
          <a:prstGeom prst="rect">
            <a:avLst/>
          </a:prstGeom>
          <a:solidFill>
            <a:srgbClr val="7F032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ge939cc6864_0_115"/>
          <p:cNvSpPr txBox="1"/>
          <p:nvPr/>
        </p:nvSpPr>
        <p:spPr>
          <a:xfrm>
            <a:off x="286133" y="759202"/>
            <a:ext cx="1129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Discovering the Science of the Environment</a:t>
            </a:r>
            <a:endParaRPr sz="1900"/>
          </a:p>
        </p:txBody>
      </p:sp>
      <p:sp>
        <p:nvSpPr>
          <p:cNvPr id="1263" name="Google Shape;1263;ge939cc6864_0_115"/>
          <p:cNvSpPr txBox="1"/>
          <p:nvPr/>
        </p:nvSpPr>
        <p:spPr>
          <a:xfrm>
            <a:off x="6175779" y="4244087"/>
            <a:ext cx="5164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Center for Earth and Environmental Science</a:t>
            </a:r>
            <a:endParaRPr b="1" sz="210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OS_iupui_lockup_1_h.eps" id="1264" name="Google Shape;1264;ge939cc6864_0_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0693" y="4668845"/>
            <a:ext cx="4310710" cy="672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ge939cc6864_0_115"/>
          <p:cNvSpPr txBox="1"/>
          <p:nvPr/>
        </p:nvSpPr>
        <p:spPr>
          <a:xfrm>
            <a:off x="572025" y="1733946"/>
            <a:ext cx="465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Weathering &amp; Erosion</a:t>
            </a:r>
            <a:endParaRPr sz="1900"/>
          </a:p>
        </p:txBody>
      </p:sp>
      <p:pic>
        <p:nvPicPr>
          <p:cNvPr id="1266" name="Google Shape;1266;ge939cc6864_0_115"/>
          <p:cNvPicPr preferRelativeResize="0"/>
          <p:nvPr/>
        </p:nvPicPr>
        <p:blipFill rotWithShape="1">
          <a:blip r:embed="rId5">
            <a:alphaModFix/>
          </a:blip>
          <a:srcRect b="0" l="0" r="18804" t="0"/>
          <a:stretch/>
        </p:blipFill>
        <p:spPr>
          <a:xfrm>
            <a:off x="605059" y="3057700"/>
            <a:ext cx="4590000" cy="3372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67" name="Google Shape;1267;ge939cc6864_0_115"/>
          <p:cNvSpPr txBox="1"/>
          <p:nvPr/>
        </p:nvSpPr>
        <p:spPr>
          <a:xfrm>
            <a:off x="5889600" y="5899933"/>
            <a:ext cx="545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support from 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Resource Conservation Service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68" name="Google Shape;1268;ge939cc6864_0_115"/>
          <p:cNvGrpSpPr/>
          <p:nvPr/>
        </p:nvGrpSpPr>
        <p:grpSpPr>
          <a:xfrm>
            <a:off x="5145945" y="1508016"/>
            <a:ext cx="6612340" cy="2734232"/>
            <a:chOff x="3859555" y="1508016"/>
            <a:chExt cx="4959379" cy="2734232"/>
          </a:xfrm>
        </p:grpSpPr>
        <p:pic>
          <p:nvPicPr>
            <p:cNvPr descr="CEES_logo_D3_CityLeafCenterSoS.eps" id="1269" name="Google Shape;1269;ge939cc6864_0_115"/>
            <p:cNvPicPr preferRelativeResize="0"/>
            <p:nvPr/>
          </p:nvPicPr>
          <p:blipFill rotWithShape="1">
            <a:blip r:embed="rId6">
              <a:alphaModFix/>
            </a:blip>
            <a:srcRect b="27578" l="5949" r="8198" t="0"/>
            <a:stretch/>
          </p:blipFill>
          <p:spPr>
            <a:xfrm>
              <a:off x="3859555" y="1508016"/>
              <a:ext cx="4959368" cy="2698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0" name="Google Shape;1270;ge939cc6864_0_115"/>
            <p:cNvSpPr/>
            <p:nvPr/>
          </p:nvSpPr>
          <p:spPr>
            <a:xfrm>
              <a:off x="4631834" y="4196648"/>
              <a:ext cx="4187100" cy="45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Cont. Cause of Erosion: Urbanization</a:t>
            </a:r>
            <a:endParaRPr/>
          </a:p>
        </p:txBody>
      </p:sp>
      <p:sp>
        <p:nvSpPr>
          <p:cNvPr id="1363" name="Google Shape;1363;p34"/>
          <p:cNvSpPr txBox="1"/>
          <p:nvPr/>
        </p:nvSpPr>
        <p:spPr>
          <a:xfrm>
            <a:off x="323525" y="1763650"/>
            <a:ext cx="64710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b. 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Development takes land away from </a:t>
            </a:r>
            <a:r>
              <a:rPr b="1" lang="en-US" sz="2400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agricultural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use</a:t>
            </a:r>
            <a:endParaRPr sz="24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c. Large volumes of </a:t>
            </a:r>
            <a:r>
              <a:rPr b="1" lang="en-US" sz="2400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solid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waste are produced.</a:t>
            </a:r>
            <a:endParaRPr sz="1900"/>
          </a:p>
        </p:txBody>
      </p:sp>
      <p:pic>
        <p:nvPicPr>
          <p:cNvPr id="1364" name="Google Shape;13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3082675"/>
            <a:ext cx="7086700" cy="35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e939cc6864_0_130"/>
          <p:cNvSpPr/>
          <p:nvPr/>
        </p:nvSpPr>
        <p:spPr>
          <a:xfrm>
            <a:off x="0" y="0"/>
            <a:ext cx="12192000" cy="456000"/>
          </a:xfrm>
          <a:prstGeom prst="rect">
            <a:avLst/>
          </a:prstGeom>
          <a:solidFill>
            <a:srgbClr val="68080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u_tab_cmyk.eps" id="1370" name="Google Shape;1370;ge939cc6864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119" y="21296"/>
            <a:ext cx="495447" cy="57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ES_logo_D3_CityLeafCenterSoS.eps" id="1371" name="Google Shape;1371;ge939cc6864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8465" y="3968773"/>
            <a:ext cx="3721096" cy="2400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ge939cc6864_0_130"/>
          <p:cNvSpPr txBox="1"/>
          <p:nvPr/>
        </p:nvSpPr>
        <p:spPr>
          <a:xfrm>
            <a:off x="793728" y="1145974"/>
            <a:ext cx="846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of this project was supported by: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3" name="Google Shape;1373;ge939cc6864_0_130"/>
          <p:cNvSpPr txBox="1"/>
          <p:nvPr/>
        </p:nvSpPr>
        <p:spPr>
          <a:xfrm>
            <a:off x="1526081" y="2131748"/>
            <a:ext cx="256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4" name="Google Shape;1374;ge939cc6864_0_130"/>
          <p:cNvSpPr txBox="1"/>
          <p:nvPr/>
        </p:nvSpPr>
        <p:spPr>
          <a:xfrm>
            <a:off x="6015415" y="2131748"/>
            <a:ext cx="324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 logo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5" name="Google Shape;1375;ge939cc6864_0_130"/>
          <p:cNvSpPr txBox="1"/>
          <p:nvPr/>
        </p:nvSpPr>
        <p:spPr>
          <a:xfrm>
            <a:off x="1526081" y="2929023"/>
            <a:ext cx="256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6" name="Google Shape;1376;ge939cc6864_0_130"/>
          <p:cNvSpPr txBox="1"/>
          <p:nvPr/>
        </p:nvSpPr>
        <p:spPr>
          <a:xfrm>
            <a:off x="6015415" y="2929023"/>
            <a:ext cx="324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 logo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ge939cc6864_0_130"/>
          <p:cNvSpPr txBox="1"/>
          <p:nvPr/>
        </p:nvSpPr>
        <p:spPr>
          <a:xfrm>
            <a:off x="793728" y="4073536"/>
            <a:ext cx="61380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more information about the Center for Earth and Environmental Science and the </a:t>
            </a:r>
            <a:r>
              <a:rPr b="1" i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Discovering the Science of the Environment 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program, go to: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8" name="Google Shape;1378;ge939cc6864_0_130"/>
          <p:cNvSpPr txBox="1"/>
          <p:nvPr/>
        </p:nvSpPr>
        <p:spPr>
          <a:xfrm>
            <a:off x="793728" y="4912899"/>
            <a:ext cx="4458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https://cees.iupui.edu</a:t>
            </a:r>
            <a:endParaRPr b="1"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1B9C3"/>
        </a:solidFill>
      </p:bgPr>
    </p:bg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e4c781a2f3_0_591"/>
          <p:cNvSpPr/>
          <p:nvPr/>
        </p:nvSpPr>
        <p:spPr>
          <a:xfrm>
            <a:off x="9353033" y="728533"/>
            <a:ext cx="1803900" cy="602400"/>
          </a:xfrm>
          <a:prstGeom prst="roundRect">
            <a:avLst>
              <a:gd fmla="val 16667" name="adj"/>
            </a:avLst>
          </a:prstGeom>
          <a:solidFill>
            <a:srgbClr val="C2DDE3">
              <a:alpha val="7589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ge4c781a2f3_0_591"/>
          <p:cNvSpPr txBox="1"/>
          <p:nvPr>
            <p:ph type="ctrTitle"/>
          </p:nvPr>
        </p:nvSpPr>
        <p:spPr>
          <a:xfrm>
            <a:off x="621475" y="1088675"/>
            <a:ext cx="7369200" cy="2220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Weathering &amp; Erosion</a:t>
            </a:r>
            <a:endParaRPr/>
          </a:p>
        </p:txBody>
      </p:sp>
      <p:sp>
        <p:nvSpPr>
          <p:cNvPr id="1277" name="Google Shape;1277;ge4c781a2f3_0_591"/>
          <p:cNvSpPr txBox="1"/>
          <p:nvPr>
            <p:ph idx="1" type="subTitle"/>
          </p:nvPr>
        </p:nvSpPr>
        <p:spPr>
          <a:xfrm>
            <a:off x="1241117" y="3130808"/>
            <a:ext cx="6129900" cy="59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Earth Science, Enviro, APES, Ag</a:t>
            </a:r>
            <a:endParaRPr/>
          </a:p>
        </p:txBody>
      </p:sp>
      <p:grpSp>
        <p:nvGrpSpPr>
          <p:cNvPr id="1278" name="Google Shape;1278;ge4c781a2f3_0_591"/>
          <p:cNvGrpSpPr/>
          <p:nvPr/>
        </p:nvGrpSpPr>
        <p:grpSpPr>
          <a:xfrm>
            <a:off x="7627079" y="1689679"/>
            <a:ext cx="2345848" cy="1018888"/>
            <a:chOff x="5207050" y="881000"/>
            <a:chExt cx="1053225" cy="457475"/>
          </a:xfrm>
        </p:grpSpPr>
        <p:sp>
          <p:nvSpPr>
            <p:cNvPr id="1279" name="Google Shape;1279;ge4c781a2f3_0_591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ge4c781a2f3_0_591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ge4c781a2f3_0_591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2" name="Google Shape;1282;ge4c781a2f3_0_591"/>
          <p:cNvGrpSpPr/>
          <p:nvPr/>
        </p:nvGrpSpPr>
        <p:grpSpPr>
          <a:xfrm>
            <a:off x="8538236" y="2129014"/>
            <a:ext cx="1267890" cy="3817188"/>
            <a:chOff x="5327125" y="2332400"/>
            <a:chExt cx="848825" cy="2555525"/>
          </a:xfrm>
        </p:grpSpPr>
        <p:sp>
          <p:nvSpPr>
            <p:cNvPr id="1283" name="Google Shape;1283;ge4c781a2f3_0_591"/>
            <p:cNvSpPr/>
            <p:nvPr/>
          </p:nvSpPr>
          <p:spPr>
            <a:xfrm>
              <a:off x="5327125" y="2332400"/>
              <a:ext cx="848825" cy="2186800"/>
            </a:xfrm>
            <a:custGeom>
              <a:rect b="b" l="l" r="r" t="t"/>
              <a:pathLst>
                <a:path extrusionOk="0" h="87472" w="33953">
                  <a:moveTo>
                    <a:pt x="17812" y="0"/>
                  </a:moveTo>
                  <a:cubicBezTo>
                    <a:pt x="17812" y="0"/>
                    <a:pt x="16596" y="4164"/>
                    <a:pt x="14772" y="11064"/>
                  </a:cubicBezTo>
                  <a:lnTo>
                    <a:pt x="16809" y="9818"/>
                  </a:lnTo>
                  <a:lnTo>
                    <a:pt x="16809" y="9818"/>
                  </a:lnTo>
                  <a:lnTo>
                    <a:pt x="14256" y="13648"/>
                  </a:lnTo>
                  <a:cubicBezTo>
                    <a:pt x="13161" y="17812"/>
                    <a:pt x="11885" y="22189"/>
                    <a:pt x="10547" y="27782"/>
                  </a:cubicBezTo>
                  <a:lnTo>
                    <a:pt x="14468" y="24469"/>
                  </a:lnTo>
                  <a:lnTo>
                    <a:pt x="9787" y="31338"/>
                  </a:lnTo>
                  <a:cubicBezTo>
                    <a:pt x="8784" y="35685"/>
                    <a:pt x="7751" y="39666"/>
                    <a:pt x="6748" y="44499"/>
                  </a:cubicBezTo>
                  <a:lnTo>
                    <a:pt x="9453" y="42767"/>
                  </a:lnTo>
                  <a:lnTo>
                    <a:pt x="5988" y="48724"/>
                  </a:lnTo>
                  <a:cubicBezTo>
                    <a:pt x="4985" y="53770"/>
                    <a:pt x="3982" y="57995"/>
                    <a:pt x="3100" y="63253"/>
                  </a:cubicBezTo>
                  <a:cubicBezTo>
                    <a:pt x="4863" y="61034"/>
                    <a:pt x="7173" y="59241"/>
                    <a:pt x="8815" y="57387"/>
                  </a:cubicBezTo>
                  <a:lnTo>
                    <a:pt x="8815" y="57387"/>
                  </a:lnTo>
                  <a:cubicBezTo>
                    <a:pt x="8814" y="57388"/>
                    <a:pt x="5714" y="62190"/>
                    <a:pt x="2675" y="66840"/>
                  </a:cubicBezTo>
                  <a:cubicBezTo>
                    <a:pt x="2097" y="70336"/>
                    <a:pt x="1581" y="73527"/>
                    <a:pt x="1094" y="77023"/>
                  </a:cubicBezTo>
                  <a:lnTo>
                    <a:pt x="5958" y="72342"/>
                  </a:lnTo>
                  <a:lnTo>
                    <a:pt x="5958" y="72342"/>
                  </a:lnTo>
                  <a:cubicBezTo>
                    <a:pt x="5957" y="72342"/>
                    <a:pt x="274" y="83831"/>
                    <a:pt x="0" y="86324"/>
                  </a:cubicBezTo>
                  <a:cubicBezTo>
                    <a:pt x="0" y="86324"/>
                    <a:pt x="6795" y="87472"/>
                    <a:pt x="16855" y="87472"/>
                  </a:cubicBezTo>
                  <a:cubicBezTo>
                    <a:pt x="21885" y="87472"/>
                    <a:pt x="27731" y="87185"/>
                    <a:pt x="33952" y="86324"/>
                  </a:cubicBezTo>
                  <a:lnTo>
                    <a:pt x="26627" y="72190"/>
                  </a:lnTo>
                  <a:lnTo>
                    <a:pt x="26627" y="72190"/>
                  </a:lnTo>
                  <a:lnTo>
                    <a:pt x="32037" y="77296"/>
                  </a:lnTo>
                  <a:cubicBezTo>
                    <a:pt x="31490" y="74591"/>
                    <a:pt x="30821" y="71308"/>
                    <a:pt x="30061" y="67600"/>
                  </a:cubicBezTo>
                  <a:lnTo>
                    <a:pt x="20973" y="53527"/>
                  </a:lnTo>
                  <a:lnTo>
                    <a:pt x="20973" y="53527"/>
                  </a:lnTo>
                  <a:cubicBezTo>
                    <a:pt x="20974" y="53527"/>
                    <a:pt x="25715" y="58056"/>
                    <a:pt x="28937" y="62038"/>
                  </a:cubicBezTo>
                  <a:cubicBezTo>
                    <a:pt x="27660" y="55533"/>
                    <a:pt x="26201" y="48056"/>
                    <a:pt x="24712" y="40001"/>
                  </a:cubicBezTo>
                  <a:lnTo>
                    <a:pt x="19271" y="29818"/>
                  </a:lnTo>
                  <a:lnTo>
                    <a:pt x="23678" y="34347"/>
                  </a:lnTo>
                  <a:cubicBezTo>
                    <a:pt x="22949" y="30365"/>
                    <a:pt x="22219" y="26262"/>
                    <a:pt x="21490" y="22098"/>
                  </a:cubicBezTo>
                  <a:lnTo>
                    <a:pt x="18906" y="17113"/>
                  </a:lnTo>
                  <a:lnTo>
                    <a:pt x="20851" y="18420"/>
                  </a:lnTo>
                  <a:cubicBezTo>
                    <a:pt x="19788" y="12341"/>
                    <a:pt x="18785" y="6170"/>
                    <a:pt x="178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ge4c781a2f3_0_591"/>
            <p:cNvSpPr/>
            <p:nvPr/>
          </p:nvSpPr>
          <p:spPr>
            <a:xfrm>
              <a:off x="5693375" y="2351400"/>
              <a:ext cx="82850" cy="2536525"/>
            </a:xfrm>
            <a:custGeom>
              <a:rect b="b" l="l" r="r" t="t"/>
              <a:pathLst>
                <a:path extrusionOk="0" h="101461" w="3314">
                  <a:moveTo>
                    <a:pt x="3314" y="0"/>
                  </a:moveTo>
                  <a:lnTo>
                    <a:pt x="1" y="101339"/>
                  </a:lnTo>
                  <a:lnTo>
                    <a:pt x="2554" y="101460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85" name="Google Shape;1285;ge4c781a2f3_0_59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78300" y="6252100"/>
            <a:ext cx="1513702" cy="6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e4ac097f15_0_74"/>
          <p:cNvSpPr txBox="1"/>
          <p:nvPr>
            <p:ph idx="4294967295" type="title"/>
          </p:nvPr>
        </p:nvSpPr>
        <p:spPr>
          <a:xfrm>
            <a:off x="950992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Bell Ringer!</a:t>
            </a:r>
            <a:endParaRPr/>
          </a:p>
        </p:txBody>
      </p:sp>
      <p:sp>
        <p:nvSpPr>
          <p:cNvPr id="1291" name="Google Shape;1291;ge4ac097f15_0_74"/>
          <p:cNvSpPr txBox="1"/>
          <p:nvPr/>
        </p:nvSpPr>
        <p:spPr>
          <a:xfrm>
            <a:off x="283875" y="2095750"/>
            <a:ext cx="4452600" cy="35094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Didact Gothic"/>
                <a:ea typeface="Didact Gothic"/>
                <a:cs typeface="Didact Gothic"/>
                <a:sym typeface="Didact Gothic"/>
              </a:rPr>
              <a:t>Describe 3 features of the rocks in the picture. Pick features you think are clues to the story of how these rocks are formed. </a:t>
            </a:r>
            <a:endParaRPr sz="36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292" name="Google Shape;1292;ge4ac097f15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075" y="1356875"/>
            <a:ext cx="6765251" cy="450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ge4ac097f15_0_74"/>
          <p:cNvSpPr txBox="1"/>
          <p:nvPr/>
        </p:nvSpPr>
        <p:spPr>
          <a:xfrm>
            <a:off x="5797325" y="6021300"/>
            <a:ext cx="606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idact Gothic"/>
                <a:ea typeface="Didact Gothic"/>
                <a:cs typeface="Didact Gothic"/>
                <a:sym typeface="Didact Gothic"/>
              </a:rPr>
              <a:t>Valley of Fire State Park in Overton, Nevada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e4f8cafe06_1_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Weathering? </a:t>
            </a:r>
            <a:endParaRPr/>
          </a:p>
        </p:txBody>
      </p:sp>
      <p:sp>
        <p:nvSpPr>
          <p:cNvPr id="1299" name="Google Shape;1299;ge4f8cafe06_1_0"/>
          <p:cNvSpPr txBox="1"/>
          <p:nvPr>
            <p:ph idx="1" type="subTitle"/>
          </p:nvPr>
        </p:nvSpPr>
        <p:spPr>
          <a:xfrm>
            <a:off x="1923975" y="1356875"/>
            <a:ext cx="9560400" cy="6156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physical and chemical breakdown of rocks at or near the surface</a:t>
            </a:r>
            <a:endParaRPr sz="4600"/>
          </a:p>
        </p:txBody>
      </p:sp>
      <p:sp>
        <p:nvSpPr>
          <p:cNvPr id="1300" name="Google Shape;1300;ge4f8cafe06_1_0"/>
          <p:cNvSpPr txBox="1"/>
          <p:nvPr/>
        </p:nvSpPr>
        <p:spPr>
          <a:xfrm>
            <a:off x="4079250" y="2160850"/>
            <a:ext cx="359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Physical </a:t>
            </a:r>
            <a:r>
              <a:rPr lang="en-US" sz="1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2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Weathering</a:t>
            </a:r>
            <a:r>
              <a:rPr lang="en-US" sz="1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1" name="Google Shape;1301;ge4f8cafe06_1_0"/>
          <p:cNvSpPr txBox="1"/>
          <p:nvPr/>
        </p:nvSpPr>
        <p:spPr>
          <a:xfrm>
            <a:off x="70950" y="2153200"/>
            <a:ext cx="400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Chemical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Weathering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2" name="Google Shape;1302;ge4f8cafe06_1_0"/>
          <p:cNvSpPr txBox="1"/>
          <p:nvPr/>
        </p:nvSpPr>
        <p:spPr>
          <a:xfrm>
            <a:off x="7808650" y="2153200"/>
            <a:ext cx="44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Biological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Weathering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303" name="Google Shape;1303;ge4f8cafe06_1_0"/>
          <p:cNvPicPr preferRelativeResize="0"/>
          <p:nvPr/>
        </p:nvPicPr>
        <p:blipFill rotWithShape="1">
          <a:blip r:embed="rId3">
            <a:alphaModFix/>
          </a:blip>
          <a:srcRect b="0" l="0" r="0" t="20115"/>
          <a:stretch/>
        </p:blipFill>
        <p:spPr>
          <a:xfrm>
            <a:off x="4841700" y="2997435"/>
            <a:ext cx="2069100" cy="2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ge4f8cafe06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13" y="2980425"/>
            <a:ext cx="2719167" cy="2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ge4f8cafe06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2637" y="3085098"/>
            <a:ext cx="3250125" cy="2066102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ge4f8cafe06_1_0"/>
          <p:cNvSpPr txBox="1"/>
          <p:nvPr/>
        </p:nvSpPr>
        <p:spPr>
          <a:xfrm>
            <a:off x="3902750" y="5268900"/>
            <a:ext cx="4099500" cy="15699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Didact Gothic"/>
                <a:ea typeface="Didact Gothic"/>
                <a:cs typeface="Didact Gothic"/>
                <a:sym typeface="Didact Gothic"/>
              </a:rPr>
              <a:t>The physical breakdown of rock into smaller pieces, without changing its chemical composition.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Didact Gothic"/>
                <a:ea typeface="Didact Gothic"/>
                <a:cs typeface="Didact Gothic"/>
                <a:sym typeface="Didact Gothic"/>
              </a:rPr>
              <a:t>Ex: Alternate freezing and thawing of water in roads creates potholes</a:t>
            </a:r>
            <a:endParaRPr b="1"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7" name="Google Shape;1307;ge4f8cafe06_1_0"/>
          <p:cNvSpPr txBox="1"/>
          <p:nvPr/>
        </p:nvSpPr>
        <p:spPr>
          <a:xfrm>
            <a:off x="25050" y="5303450"/>
            <a:ext cx="3805800" cy="1108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Didact Gothic"/>
                <a:ea typeface="Didact Gothic"/>
                <a:cs typeface="Didact Gothic"/>
                <a:sym typeface="Didact Gothic"/>
              </a:rPr>
              <a:t>The chemical breakdown of rock and causes a change in its composition.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Didact Gothic"/>
                <a:ea typeface="Didact Gothic"/>
                <a:cs typeface="Didact Gothic"/>
                <a:sym typeface="Didact Gothic"/>
              </a:rPr>
              <a:t>Ex: Oxidation- oxygen + iron minerals = RUST</a:t>
            </a:r>
            <a:endParaRPr b="1"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8" name="Google Shape;1308;ge4f8cafe06_1_0"/>
          <p:cNvSpPr txBox="1"/>
          <p:nvPr/>
        </p:nvSpPr>
        <p:spPr>
          <a:xfrm>
            <a:off x="8074150" y="5268900"/>
            <a:ext cx="4099500" cy="1108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Didact Gothic"/>
                <a:ea typeface="Didact Gothic"/>
                <a:cs typeface="Didact Gothic"/>
                <a:sym typeface="Didact Gothic"/>
              </a:rPr>
              <a:t>The physical breakdown of rock caused by plants, animals, and microorganisms.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Didact Gothic"/>
                <a:ea typeface="Didact Gothic"/>
                <a:cs typeface="Didact Gothic"/>
                <a:sym typeface="Didact Gothic"/>
              </a:rPr>
              <a:t>Ex: Plant roots force their way into cracks </a:t>
            </a:r>
            <a:endParaRPr b="1"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e4f8cafe06_1_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Erosion?</a:t>
            </a:r>
            <a:endParaRPr/>
          </a:p>
        </p:txBody>
      </p:sp>
      <p:sp>
        <p:nvSpPr>
          <p:cNvPr id="1314" name="Google Shape;1314;ge4f8cafe06_1_5"/>
          <p:cNvSpPr txBox="1"/>
          <p:nvPr>
            <p:ph idx="4294967295" type="body"/>
          </p:nvPr>
        </p:nvSpPr>
        <p:spPr>
          <a:xfrm>
            <a:off x="712250" y="1633575"/>
            <a:ext cx="11034600" cy="7635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Erosion is defined as removal of rocks and soil by wind, water, ice and gravity.</a:t>
            </a:r>
            <a:endParaRPr/>
          </a:p>
        </p:txBody>
      </p:sp>
      <p:sp>
        <p:nvSpPr>
          <p:cNvPr id="1315" name="Google Shape;1315;ge4f8cafe06_1_5"/>
          <p:cNvSpPr txBox="1"/>
          <p:nvPr/>
        </p:nvSpPr>
        <p:spPr>
          <a:xfrm>
            <a:off x="1039700" y="2576825"/>
            <a:ext cx="267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Wind Erosion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16" name="Google Shape;1316;ge4f8cafe06_1_5"/>
          <p:cNvSpPr txBox="1"/>
          <p:nvPr/>
        </p:nvSpPr>
        <p:spPr>
          <a:xfrm>
            <a:off x="8612725" y="2576825"/>
            <a:ext cx="285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Water</a:t>
            </a: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 Erosion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17" name="Google Shape;1317;ge4f8cafe06_1_5"/>
          <p:cNvSpPr txBox="1"/>
          <p:nvPr/>
        </p:nvSpPr>
        <p:spPr>
          <a:xfrm>
            <a:off x="552325" y="3223325"/>
            <a:ext cx="3491700" cy="29553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Wind can play a role by carrying material (especially sand and clay) from one place to another.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As the wind blows, it picks up small particles of sand/sediment and blasts large rocks with the sand/sediment, cutting and shaping the rock.</a:t>
            </a:r>
            <a:endParaRPr sz="800"/>
          </a:p>
        </p:txBody>
      </p:sp>
      <p:sp>
        <p:nvSpPr>
          <p:cNvPr id="1318" name="Google Shape;1318;ge4f8cafe06_1_5"/>
          <p:cNvSpPr txBox="1"/>
          <p:nvPr/>
        </p:nvSpPr>
        <p:spPr>
          <a:xfrm>
            <a:off x="8334925" y="3223325"/>
            <a:ext cx="3411900" cy="26781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When rain falls to the Earth it can evaporate, sink into the ground, or flow over the land as runoff.  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When it flows over land, erosion occurs. Runoff picks up pieces of rock and "runs" downhill cutting tiny grooves (called rills) into the land.</a:t>
            </a:r>
            <a:endParaRPr sz="1800"/>
          </a:p>
        </p:txBody>
      </p:sp>
      <p:pic>
        <p:nvPicPr>
          <p:cNvPr descr="Viewers like you help make PBS (Thank you 😃) . Support your local PBS Member Station here: https://to.pbs.org/PBSDSDonate&#10;&#10;It's a long story…&#10;↓ More info and sources below ↓&#10;&#10;How do you make a Grand Canyon?&#10;&#10;Thanks to Mike from PBS Idea Channel and Jamin from PBS Game/Show for hanging out at the Grand Canyon with me! &#10;https://www.youtube.com/user/pbsideachannel&#10;https://www.youtube.com/user/pbsgameshow&#10;&#10;Special thanks to Raymond Schillinger for great camera work!&#10;&#10;I was in Arizona recently for Phoenix Comic-Con, and had the amazing pleasure of seeing one of Earth's greatest natural wonders… the Grand Canyon. More than a mile deep, and several miles across, it just defies belief. But I couldn't help but think, the Colorado River down at the bottom isn't that big. How did it cut a canyon so massive? How old is the Grand Canyon? &#10;&#10;Here's its story&#10;http://www.nps.gov/grca/learn/nature/geologicformations.htm&#10;&#10;Have an idea for an episode or an amazing science question you want answered? Leave a comment or check us out at the links below!&#10;Follow on Twitter: http://twitter.com/okaytobesmart &#10;http://twitter.com/jtotheizzoe&#10;Follow on Tumblr: http://www.itsokaytobesmart.com &#10;Follow on Instagram: http://instagram.com/jtotheizzoe &#10;&#10;-----------------&#10;It's Okay To Be Smart is written and hosted by Joe Hanson, Ph.DFollow me on Twitter: @jtotheizzoe&#10;Email me: itsokaytobesmart AT gmail DOT com&#10;Facebook: http://www.facebook.com/itsokaytobesmart&#10;Google+ https://plus.google.com/+itsokaytobesmart &#10;For more awesome science, check out: http://www.itsokaytobesmart.com&#10;Produced by PBS Digital Studios: http://www.youtube.com/user/pbsdigitalstudios &#10;&#10;Joe Hanson - Creator/Host/Writer… and camera for this one!&#10;Joe Nicolosi - Director&#10;Amanda Fox - Producer, Spotzen IncKate Eads - Producer&#10;Andrew Matthews - Editing/Motion Graphics/Animation&#10;&#10;&#10;Theme music: &quot;Ouroboros&quot; by Kevin MacLeod&#10;&#10;Other music via APM&#10;Stock images from Shutterstock, stock footage from Videoblocks&#10;&#10;&#10;-----------------&#10;&#10;Last week's video: &#10;Why Are The Bees Dying?&#10;https://youtu.be/rKQNx0av7eY?list=PLsmqeqKj7M-pINcPqJd8d1eRKlqm6QVjA  &#10;&#10;More videos:&#10;Why Does February Have 28 Days? https://www.youtube.com/watch?v=AgKaHTh-_Gs&#10;Why Vaccines Work https://www.youtube.com/watch?v=3aNhzLUL2ys  &#10;Why Are Some People Left-Handed? https://www.youtube.com/watch?v=NPvMUpcxPSA &#10;Where Does the Smell of Rain Come From? https://www.youtube.com/watch?v=lGcE5x8s0B8" id="1319" name="Google Shape;1319;ge4f8cafe06_1_5" title="How Was the Grand Canyon Formed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175" y="3223326"/>
            <a:ext cx="3201607" cy="2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ge4f8cafe06_1_5"/>
          <p:cNvSpPr txBox="1"/>
          <p:nvPr/>
        </p:nvSpPr>
        <p:spPr>
          <a:xfrm>
            <a:off x="4527725" y="5624525"/>
            <a:ext cx="313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Ex: Grand Canyon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21"/>
          <p:cNvSpPr txBox="1"/>
          <p:nvPr>
            <p:ph idx="4294967295" type="title"/>
          </p:nvPr>
        </p:nvSpPr>
        <p:spPr>
          <a:xfrm>
            <a:off x="1981200" y="485939"/>
            <a:ext cx="82296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Cause of Erosion: Conventional Farming</a:t>
            </a:r>
            <a:endParaRPr sz="4000"/>
          </a:p>
        </p:txBody>
      </p:sp>
      <p:sp>
        <p:nvSpPr>
          <p:cNvPr id="1326" name="Google Shape;1326;p21"/>
          <p:cNvSpPr txBox="1"/>
          <p:nvPr>
            <p:ph idx="4294967295" type="body"/>
          </p:nvPr>
        </p:nvSpPr>
        <p:spPr>
          <a:xfrm>
            <a:off x="1981200" y="1600200"/>
            <a:ext cx="8229600" cy="4176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lang="en-US"/>
              <a:t>Topsoil is hard to replace b/c… </a:t>
            </a:r>
            <a:r>
              <a:rPr lang="en-US" u="sng"/>
              <a:t>it takes thousands of </a:t>
            </a:r>
            <a:r>
              <a:rPr lang="en-US" u="sng"/>
              <a:t>years</a:t>
            </a:r>
            <a:r>
              <a:rPr lang="en-US" u="sng"/>
              <a:t> to form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Plowing</a:t>
            </a:r>
            <a:r>
              <a:rPr lang="en-US"/>
              <a:t> causes erosion b/c </a:t>
            </a:r>
            <a:r>
              <a:rPr lang="en-US" u="sng"/>
              <a:t>it clears native vegetation or forests &amp; exposes topsoil</a:t>
            </a:r>
            <a:endParaRPr b="1" u="sng"/>
          </a:p>
          <a:p>
            <a:pPr indent="-4064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lang="en-US" sz="2000"/>
              <a:t>Used b/c it is an easy way to clear land</a:t>
            </a:r>
            <a:endParaRPr sz="2000"/>
          </a:p>
          <a:p>
            <a:pPr indent="-6096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Impact</a:t>
            </a:r>
            <a:r>
              <a:rPr lang="en-US"/>
              <a:t>: causes a loss of topsoil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609600" lvl="0" marL="609600" rtl="0" algn="ctr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Things in original soil that can’t be replaced include: trace minerals, earthworms, N-fixing bacteria, and humus.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22"/>
          <p:cNvSpPr txBox="1"/>
          <p:nvPr>
            <p:ph type="title"/>
          </p:nvPr>
        </p:nvSpPr>
        <p:spPr>
          <a:xfrm>
            <a:off x="1981200" y="119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Notice the soil loss behind the plow…</a:t>
            </a:r>
            <a:endParaRPr/>
          </a:p>
        </p:txBody>
      </p:sp>
      <p:pic>
        <p:nvPicPr>
          <p:cNvPr descr="tilling-the-soil-ready-for-planting-see-ya-later-topsoil" id="1332" name="Google Shape;1332;p22"/>
          <p:cNvPicPr preferRelativeResize="0"/>
          <p:nvPr/>
        </p:nvPicPr>
        <p:blipFill rotWithShape="1">
          <a:blip r:embed="rId3">
            <a:alphaModFix/>
          </a:blip>
          <a:srcRect b="4104" l="0" r="2761" t="0"/>
          <a:stretch/>
        </p:blipFill>
        <p:spPr>
          <a:xfrm>
            <a:off x="2471725" y="1183575"/>
            <a:ext cx="7048575" cy="52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31"/>
          <p:cNvSpPr txBox="1"/>
          <p:nvPr>
            <p:ph idx="4294967295" type="title"/>
          </p:nvPr>
        </p:nvSpPr>
        <p:spPr>
          <a:xfrm>
            <a:off x="1981200" y="373938"/>
            <a:ext cx="82296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Cause of Erosion: Deforestation</a:t>
            </a:r>
            <a:endParaRPr/>
          </a:p>
        </p:txBody>
      </p:sp>
      <p:sp>
        <p:nvSpPr>
          <p:cNvPr id="1338" name="Google Shape;1338;p31"/>
          <p:cNvSpPr txBox="1"/>
          <p:nvPr>
            <p:ph idx="4294967295" type="body"/>
          </p:nvPr>
        </p:nvSpPr>
        <p:spPr>
          <a:xfrm>
            <a:off x="277550" y="1530425"/>
            <a:ext cx="5901600" cy="49233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60400" lvl="0" marL="660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Definition</a:t>
            </a:r>
            <a:r>
              <a:rPr lang="en-US"/>
              <a:t>: removal of trees without replanting</a:t>
            </a:r>
            <a:endParaRPr/>
          </a:p>
          <a:p>
            <a:pPr indent="-660400" lvl="0" marL="66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Impacts</a:t>
            </a:r>
            <a:r>
              <a:rPr lang="en-US"/>
              <a:t>: loss of soil and clogs waterways with sediment (sedimentation)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○"/>
            </a:pPr>
            <a:r>
              <a:rPr lang="en-US"/>
              <a:t>The roots of the trees that firmly held back the humus-rich topsoil layer helped it to stay firmly in place. Deforestation exposes the soil to wind and water action leading to soil erosion.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4572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L</a:t>
            </a:r>
            <a:r>
              <a:rPr lang="en-US" sz="2100"/>
              <a:t>eads to unstable ground</a:t>
            </a:r>
            <a:endParaRPr sz="2100"/>
          </a:p>
        </p:txBody>
      </p:sp>
      <p:pic>
        <p:nvPicPr>
          <p:cNvPr id="1339" name="Google Shape;13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500" y="1920250"/>
            <a:ext cx="5522501" cy="36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31"/>
          <p:cNvSpPr txBox="1"/>
          <p:nvPr/>
        </p:nvSpPr>
        <p:spPr>
          <a:xfrm>
            <a:off x="7832100" y="5601925"/>
            <a:ext cx="398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https://www.worldatlas.com/articles/what-is-deforestation.html</a:t>
            </a:r>
            <a:endParaRPr sz="1000"/>
          </a:p>
        </p:txBody>
      </p:sp>
      <p:sp>
        <p:nvSpPr>
          <p:cNvPr id="1341" name="Google Shape;1341;p31"/>
          <p:cNvSpPr/>
          <p:nvPr/>
        </p:nvSpPr>
        <p:spPr>
          <a:xfrm>
            <a:off x="2975750" y="4923325"/>
            <a:ext cx="505200" cy="548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33"/>
          <p:cNvSpPr txBox="1"/>
          <p:nvPr>
            <p:ph idx="4294967295" type="title"/>
          </p:nvPr>
        </p:nvSpPr>
        <p:spPr>
          <a:xfrm>
            <a:off x="1981200" y="627064"/>
            <a:ext cx="8229600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Cause of Erosion: Urbanization</a:t>
            </a:r>
            <a:endParaRPr/>
          </a:p>
        </p:txBody>
      </p:sp>
      <p:sp>
        <p:nvSpPr>
          <p:cNvPr id="1347" name="Google Shape;1347;p33"/>
          <p:cNvSpPr txBox="1"/>
          <p:nvPr>
            <p:ph idx="4294967295" type="body"/>
          </p:nvPr>
        </p:nvSpPr>
        <p:spPr>
          <a:xfrm>
            <a:off x="476850" y="1578000"/>
            <a:ext cx="6900900" cy="27663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60400" lvl="0" marL="660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en-US"/>
              <a:t>Definition</a:t>
            </a:r>
            <a:r>
              <a:rPr lang="en-US"/>
              <a:t>: </a:t>
            </a:r>
            <a:r>
              <a:rPr lang="en-US"/>
              <a:t>the process through which cities grow, and higher and higher percentages of the population comes to live in the city.</a:t>
            </a:r>
            <a:r>
              <a:rPr lang="en-US"/>
              <a:t> </a:t>
            </a:r>
            <a:endParaRPr/>
          </a:p>
          <a:p>
            <a:pPr indent="-660400" lvl="0" marL="66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en-US"/>
              <a:t>Impacts:</a:t>
            </a:r>
            <a:endParaRPr/>
          </a:p>
          <a:p>
            <a:pPr indent="-577850" lvl="1" marL="102711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Natural habitats are lost when forests are cleared &amp; wetlands are filled.</a:t>
            </a:r>
            <a:endParaRPr/>
          </a:p>
          <a:p>
            <a:pPr indent="-330200" lvl="0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AutoNum type="alphaLcPeriod"/>
            </a:pPr>
            <a:r>
              <a:rPr lang="en-US" sz="1900"/>
              <a:t>Construction</a:t>
            </a:r>
            <a:r>
              <a:rPr lang="en-US" sz="1900"/>
              <a:t> causes the </a:t>
            </a:r>
            <a:r>
              <a:rPr b="1" lang="en-US" sz="1900" u="sng"/>
              <a:t>erosion</a:t>
            </a:r>
            <a:r>
              <a:rPr lang="en-US" sz="1900"/>
              <a:t> of topsoil.</a:t>
            </a:r>
            <a:endParaRPr/>
          </a:p>
        </p:txBody>
      </p:sp>
      <p:grpSp>
        <p:nvGrpSpPr>
          <p:cNvPr id="1348" name="Google Shape;1348;p33"/>
          <p:cNvGrpSpPr/>
          <p:nvPr/>
        </p:nvGrpSpPr>
        <p:grpSpPr>
          <a:xfrm>
            <a:off x="744375" y="4464625"/>
            <a:ext cx="3835500" cy="1957025"/>
            <a:chOff x="744375" y="4464625"/>
            <a:chExt cx="3835500" cy="1957025"/>
          </a:xfrm>
        </p:grpSpPr>
        <p:sp>
          <p:nvSpPr>
            <p:cNvPr id="1349" name="Google Shape;1349;p33"/>
            <p:cNvSpPr txBox="1"/>
            <p:nvPr/>
          </p:nvSpPr>
          <p:spPr>
            <a:xfrm>
              <a:off x="744375" y="5184150"/>
              <a:ext cx="3835500" cy="12375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Soil and s</a:t>
              </a: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ediment can either be blown or washed away with rain, wind, movement, and disturbance (construction &amp; deforestation). </a:t>
              </a: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1461300" y="4464625"/>
              <a:ext cx="519900" cy="6228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1" name="Google Shape;1351;p33"/>
          <p:cNvGrpSpPr/>
          <p:nvPr/>
        </p:nvGrpSpPr>
        <p:grpSpPr>
          <a:xfrm>
            <a:off x="4819697" y="5184150"/>
            <a:ext cx="5604428" cy="974400"/>
            <a:chOff x="4819697" y="5184150"/>
            <a:chExt cx="5604428" cy="974400"/>
          </a:xfrm>
        </p:grpSpPr>
        <p:sp>
          <p:nvSpPr>
            <p:cNvPr id="1352" name="Google Shape;1352;p33"/>
            <p:cNvSpPr txBox="1"/>
            <p:nvPr/>
          </p:nvSpPr>
          <p:spPr>
            <a:xfrm>
              <a:off x="6100825" y="5184150"/>
              <a:ext cx="4323300" cy="9744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Once soil is disturbed, the ground will lose strength and be unstable. This loss increases the potential for landslides. </a:t>
              </a: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 rot="-5400000">
              <a:off x="5080397" y="5282250"/>
              <a:ext cx="519900" cy="1041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4" name="Google Shape;1354;p33"/>
          <p:cNvGrpSpPr/>
          <p:nvPr/>
        </p:nvGrpSpPr>
        <p:grpSpPr>
          <a:xfrm>
            <a:off x="8454175" y="2843700"/>
            <a:ext cx="3269400" cy="2199600"/>
            <a:chOff x="8454175" y="2843700"/>
            <a:chExt cx="3269400" cy="2199600"/>
          </a:xfrm>
        </p:grpSpPr>
        <p:sp>
          <p:nvSpPr>
            <p:cNvPr id="1355" name="Google Shape;1355;p33"/>
            <p:cNvSpPr txBox="1"/>
            <p:nvPr/>
          </p:nvSpPr>
          <p:spPr>
            <a:xfrm>
              <a:off x="8454175" y="2843700"/>
              <a:ext cx="3269400" cy="15006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T</a:t>
              </a: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his is especially true in areas of high densities of people and supporting structures such as roads, homes, and buildings.</a:t>
              </a: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9630100" y="4420500"/>
              <a:ext cx="519900" cy="6228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57" name="Google Shape;13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12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 Science Subject for Elementary - 2nd Grade: Earth Science by Slidesgo ">
  <a:themeElements>
    <a:clrScheme name="Simple Light">
      <a:dk1>
        <a:srgbClr val="16343F"/>
      </a:dk1>
      <a:lt1>
        <a:srgbClr val="FFFFFF"/>
      </a:lt1>
      <a:dk2>
        <a:srgbClr val="81B9C3"/>
      </a:dk2>
      <a:lt2>
        <a:srgbClr val="E2855A"/>
      </a:lt2>
      <a:accent1>
        <a:srgbClr val="5B484A"/>
      </a:accent1>
      <a:accent2>
        <a:srgbClr val="F7B267"/>
      </a:accent2>
      <a:accent3>
        <a:srgbClr val="88715F"/>
      </a:accent3>
      <a:accent4>
        <a:srgbClr val="BAAA86"/>
      </a:accent4>
      <a:accent5>
        <a:srgbClr val="F1CD91"/>
      </a:accent5>
      <a:accent6>
        <a:srgbClr val="92A762"/>
      </a:accent6>
      <a:hlink>
        <a:srgbClr val="1634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 Science Subject for Elementary - 2nd Grade: Earth Science by Slidesgo ">
  <a:themeElements>
    <a:clrScheme name="Simple Light">
      <a:dk1>
        <a:srgbClr val="16343F"/>
      </a:dk1>
      <a:lt1>
        <a:srgbClr val="FFFFFF"/>
      </a:lt1>
      <a:dk2>
        <a:srgbClr val="81B9C3"/>
      </a:dk2>
      <a:lt2>
        <a:srgbClr val="E2855A"/>
      </a:lt2>
      <a:accent1>
        <a:srgbClr val="5B484A"/>
      </a:accent1>
      <a:accent2>
        <a:srgbClr val="F7B267"/>
      </a:accent2>
      <a:accent3>
        <a:srgbClr val="88715F"/>
      </a:accent3>
      <a:accent4>
        <a:srgbClr val="BAAA86"/>
      </a:accent4>
      <a:accent5>
        <a:srgbClr val="F1CD91"/>
      </a:accent5>
      <a:accent6>
        <a:srgbClr val="92A762"/>
      </a:accent6>
      <a:hlink>
        <a:srgbClr val="1634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2015-05-13T13:04:53Z</dcterms:created>
  <dc:creator>Brent Koeval</dc:creator>
</cp:coreProperties>
</file>