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5" r:id="rId4"/>
    <p:sldMasterId id="2147483746" r:id="rId5"/>
    <p:sldMasterId id="2147483747" r:id="rId6"/>
    <p:sldMasterId id="214748374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5143500" cx="9144000"/>
  <p:notesSz cx="6858000" cy="9144000"/>
  <p:embeddedFontLst>
    <p:embeddedFont>
      <p:font typeface="Didact Gothic"/>
      <p:regular r:id="rId25"/>
    </p:embeddedFont>
    <p:embeddedFont>
      <p:font typeface="Lilita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LilitaOne-regular.fntdata"/><Relationship Id="rId25" Type="http://schemas.openxmlformats.org/officeDocument/2006/relationships/font" Target="fonts/DidactGothic-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ces.si.edu/soils/02_07_04.html" TargetMode="External"/><Relationship Id="rId3" Type="http://schemas.openxmlformats.org/officeDocument/2006/relationships/hyperlink" Target="https://notillagriculture.com/no-till-farming/advantages-and-disadvantages-of-no-till-farming/" TargetMode="External"/><Relationship Id="rId4" Type="http://schemas.openxmlformats.org/officeDocument/2006/relationships/hyperlink" Target="https://www.youtube.com/watch?v=EwG4hqtn0V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_kVLt2fZOq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o-tillfarmer.com/articles/1384-removing-terraces-from-no-till-cropland-not-recommended" TargetMode="External"/><Relationship Id="rId3" Type="http://schemas.openxmlformats.org/officeDocument/2006/relationships/hyperlink" Target="https://www.smithsonianmag.com/history/farming-like-the-incas-70263217/" TargetMode="External"/><Relationship Id="rId4" Type="http://schemas.openxmlformats.org/officeDocument/2006/relationships/hyperlink" Target="https://www.youtube.com/watch?v=cnMa-Sm9H4k" TargetMode="External"/><Relationship Id="rId5" Type="http://schemas.openxmlformats.org/officeDocument/2006/relationships/hyperlink" Target="https://www.youtube.com/watch?v=qXKoJQ5Nx6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2wEAbMH9uw" TargetMode="External"/><Relationship Id="rId3" Type="http://schemas.openxmlformats.org/officeDocument/2006/relationships/hyperlink" Target="https://www.gettingmoreontheground.com/2016/07/26/contour-farming-increases-soil-moistur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s.usda.gov/nac/practices/windbreaks.php" TargetMode="External"/><Relationship Id="rId3" Type="http://schemas.openxmlformats.org/officeDocument/2006/relationships/hyperlink" Target="https://www.youtube.com/watch?v=FB2PD4PG5Yo"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e99d419bd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ge99d419bdb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e447f3dc23_0_3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Find more information here: </a:t>
            </a:r>
            <a:r>
              <a:rPr lang="en" u="sng">
                <a:solidFill>
                  <a:schemeClr val="hlink"/>
                </a:solidFill>
                <a:hlinkClick r:id="rId2"/>
              </a:rPr>
              <a:t>https://forces.si.edu/soils/02_07_04.html</a:t>
            </a:r>
            <a:endParaRPr/>
          </a:p>
          <a:p>
            <a:pPr indent="-298450" lvl="0" marL="457200" rtl="0" algn="l">
              <a:lnSpc>
                <a:spcPct val="100000"/>
              </a:lnSpc>
              <a:spcBef>
                <a:spcPts val="0"/>
              </a:spcBef>
              <a:spcAft>
                <a:spcPts val="0"/>
              </a:spcAft>
              <a:buSzPts val="1100"/>
              <a:buChar char="●"/>
            </a:pPr>
            <a:r>
              <a:rPr lang="en"/>
              <a:t>Find info on no-till farming and it’s advantages: </a:t>
            </a:r>
            <a:r>
              <a:rPr lang="en" u="sng">
                <a:solidFill>
                  <a:schemeClr val="hlink"/>
                </a:solidFill>
                <a:hlinkClick r:id="rId3"/>
              </a:rPr>
              <a:t>https://notillagriculture.com/no-till-farming/advantages-and-disadvantages-of-no-till-farming/</a:t>
            </a:r>
            <a:endParaRPr/>
          </a:p>
          <a:p>
            <a:pPr indent="-298450" lvl="0" marL="457200" rtl="0" algn="l">
              <a:lnSpc>
                <a:spcPct val="100000"/>
              </a:lnSpc>
              <a:spcBef>
                <a:spcPts val="0"/>
              </a:spcBef>
              <a:spcAft>
                <a:spcPts val="0"/>
              </a:spcAft>
              <a:buSzPts val="1100"/>
              <a:buChar char="●"/>
            </a:pPr>
            <a:r>
              <a:rPr lang="en"/>
              <a:t>video on plowing vs no till: </a:t>
            </a:r>
            <a:r>
              <a:rPr lang="en" u="sng">
                <a:solidFill>
                  <a:schemeClr val="hlink"/>
                </a:solidFill>
                <a:hlinkClick r:id="rId4"/>
              </a:rPr>
              <a:t>https://www.youtube.com/watch?v=EwG4hqtn0VA</a:t>
            </a:r>
            <a:endParaRPr/>
          </a:p>
          <a:p>
            <a:pPr indent="0" lvl="0" marL="0" rtl="0" algn="l">
              <a:lnSpc>
                <a:spcPct val="100000"/>
              </a:lnSpc>
              <a:spcBef>
                <a:spcPts val="0"/>
              </a:spcBef>
              <a:spcAft>
                <a:spcPts val="0"/>
              </a:spcAft>
              <a:buSzPts val="1100"/>
              <a:buNone/>
            </a:pPr>
            <a:r>
              <a:t/>
            </a:r>
            <a:endParaRPr/>
          </a:p>
        </p:txBody>
      </p:sp>
      <p:sp>
        <p:nvSpPr>
          <p:cNvPr id="1441" name="Google Shape;1441;ge447f3dc23_0_3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e447f3dc23_0_3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Article on the benefits of red clover as cover crop</a:t>
            </a:r>
            <a:endParaRPr/>
          </a:p>
          <a:p>
            <a:pPr indent="-298450" lvl="0" marL="457200" rtl="0" algn="l">
              <a:lnSpc>
                <a:spcPct val="100000"/>
              </a:lnSpc>
              <a:spcBef>
                <a:spcPts val="0"/>
              </a:spcBef>
              <a:spcAft>
                <a:spcPts val="0"/>
              </a:spcAft>
              <a:buSzPts val="1100"/>
              <a:buChar char="●"/>
            </a:pPr>
            <a:r>
              <a:rPr lang="en" u="sng">
                <a:solidFill>
                  <a:schemeClr val="hlink"/>
                </a:solidFill>
                <a:hlinkClick r:id="rId2"/>
              </a:rPr>
              <a:t>https://www.youtube.com/watch?v=_kVLt2fZOqE</a:t>
            </a:r>
            <a:endParaRPr/>
          </a:p>
        </p:txBody>
      </p:sp>
      <p:sp>
        <p:nvSpPr>
          <p:cNvPr id="1448" name="Google Shape;1448;ge447f3dc23_0_3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e447f3dc23_0_3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Article on benefits of terracing: </a:t>
            </a:r>
            <a:r>
              <a:rPr lang="en" u="sng">
                <a:solidFill>
                  <a:schemeClr val="hlink"/>
                </a:solidFill>
                <a:hlinkClick r:id="rId2"/>
              </a:rPr>
              <a:t>https://www.no-tillfarmer.com/articles/1384-removing-terraces-from-no-till-cropland-not-recommended</a:t>
            </a:r>
            <a:endParaRPr/>
          </a:p>
          <a:p>
            <a:pPr indent="-298450" lvl="0" marL="457200" rtl="0" algn="l">
              <a:lnSpc>
                <a:spcPct val="100000"/>
              </a:lnSpc>
              <a:spcBef>
                <a:spcPts val="0"/>
              </a:spcBef>
              <a:spcAft>
                <a:spcPts val="0"/>
              </a:spcAft>
              <a:buSzPts val="1100"/>
              <a:buChar char="●"/>
            </a:pPr>
            <a:r>
              <a:rPr lang="en"/>
              <a:t>Machu Picchu would be a great example/case study: </a:t>
            </a:r>
            <a:r>
              <a:rPr lang="en" u="sng">
                <a:solidFill>
                  <a:schemeClr val="hlink"/>
                </a:solidFill>
                <a:hlinkClick r:id="rId3"/>
              </a:rPr>
              <a:t>https://www.smithsonianmag.com/history/farming-like-the-incas-70263217/</a:t>
            </a:r>
            <a:endParaRPr/>
          </a:p>
          <a:p>
            <a:pPr indent="-298450" lvl="0" marL="457200" rtl="0" algn="l">
              <a:lnSpc>
                <a:spcPct val="100000"/>
              </a:lnSpc>
              <a:spcBef>
                <a:spcPts val="0"/>
              </a:spcBef>
              <a:spcAft>
                <a:spcPts val="0"/>
              </a:spcAft>
              <a:buSzPts val="1100"/>
              <a:buChar char="●"/>
            </a:pPr>
            <a:r>
              <a:rPr lang="en"/>
              <a:t>Video on Machu Picchu terracing: </a:t>
            </a:r>
            <a:r>
              <a:rPr lang="en" u="sng">
                <a:solidFill>
                  <a:schemeClr val="hlink"/>
                </a:solidFill>
                <a:hlinkClick r:id="rId4"/>
              </a:rPr>
              <a:t>https://www.youtube.com/watch?v=cnMa-Sm9H4k</a:t>
            </a:r>
            <a:endParaRPr/>
          </a:p>
          <a:p>
            <a:pPr indent="-298450" lvl="0" marL="457200" rtl="0" algn="l">
              <a:lnSpc>
                <a:spcPct val="100000"/>
              </a:lnSpc>
              <a:spcBef>
                <a:spcPts val="0"/>
              </a:spcBef>
              <a:spcAft>
                <a:spcPts val="0"/>
              </a:spcAft>
              <a:buSzPts val="1100"/>
              <a:buChar char="●"/>
            </a:pPr>
            <a:r>
              <a:rPr lang="en"/>
              <a:t>Video on Machu Picchu terracing (more about agricultural benefits): </a:t>
            </a:r>
            <a:r>
              <a:rPr lang="en" u="sng">
                <a:solidFill>
                  <a:schemeClr val="hlink"/>
                </a:solidFill>
                <a:hlinkClick r:id="rId5"/>
              </a:rPr>
              <a:t>https://www.youtube.com/watch?v=qXKoJQ5Nx6s</a:t>
            </a:r>
            <a:endParaRPr/>
          </a:p>
        </p:txBody>
      </p:sp>
      <p:sp>
        <p:nvSpPr>
          <p:cNvPr id="1456" name="Google Shape;1456;ge447f3dc23_0_3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ge447f3dc23_0_3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Very similar to terracing and is usually coupled with terracing</a:t>
            </a:r>
            <a:endParaRPr/>
          </a:p>
          <a:p>
            <a:pPr indent="-298450" lvl="0" marL="457200" rtl="0" algn="l">
              <a:lnSpc>
                <a:spcPct val="100000"/>
              </a:lnSpc>
              <a:spcBef>
                <a:spcPts val="0"/>
              </a:spcBef>
              <a:spcAft>
                <a:spcPts val="0"/>
              </a:spcAft>
              <a:buSzPts val="1100"/>
              <a:buChar char="●"/>
            </a:pPr>
            <a:r>
              <a:rPr lang="en"/>
              <a:t>Video: </a:t>
            </a:r>
            <a:r>
              <a:rPr lang="en" u="sng">
                <a:solidFill>
                  <a:schemeClr val="hlink"/>
                </a:solidFill>
                <a:hlinkClick r:id="rId2"/>
              </a:rPr>
              <a:t>https://www.youtube.com/watch?v=62wEAbMH9uw</a:t>
            </a:r>
            <a:endParaRPr/>
          </a:p>
          <a:p>
            <a:pPr indent="-298450" lvl="0" marL="457200" rtl="0" algn="l">
              <a:lnSpc>
                <a:spcPct val="100000"/>
              </a:lnSpc>
              <a:spcBef>
                <a:spcPts val="0"/>
              </a:spcBef>
              <a:spcAft>
                <a:spcPts val="0"/>
              </a:spcAft>
              <a:buSzPts val="1100"/>
              <a:buChar char="●"/>
            </a:pPr>
            <a:r>
              <a:rPr lang="en"/>
              <a:t>Article: </a:t>
            </a:r>
            <a:r>
              <a:rPr lang="en" u="sng">
                <a:solidFill>
                  <a:schemeClr val="hlink"/>
                </a:solidFill>
                <a:hlinkClick r:id="rId3"/>
              </a:rPr>
              <a:t>https://www.gettingmoreontheground.com/2016/07/26/contour-farming-increases-soil-moisture/</a:t>
            </a:r>
            <a:endParaRPr/>
          </a:p>
        </p:txBody>
      </p:sp>
      <p:sp>
        <p:nvSpPr>
          <p:cNvPr id="1463" name="Google Shape;1463;ge447f3dc23_0_3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e447f3dc23_0_3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Article: </a:t>
            </a:r>
            <a:r>
              <a:rPr lang="en" u="sng">
                <a:solidFill>
                  <a:schemeClr val="hlink"/>
                </a:solidFill>
                <a:hlinkClick r:id="rId2"/>
              </a:rPr>
              <a:t>https://www.fs.usda.gov/nac/practices/windbreaks.php</a:t>
            </a:r>
            <a:endParaRPr/>
          </a:p>
          <a:p>
            <a:pPr indent="0" lvl="0" marL="0" rtl="0" algn="l">
              <a:lnSpc>
                <a:spcPct val="100000"/>
              </a:lnSpc>
              <a:spcBef>
                <a:spcPts val="0"/>
              </a:spcBef>
              <a:spcAft>
                <a:spcPts val="0"/>
              </a:spcAft>
              <a:buSzPts val="1100"/>
              <a:buNone/>
            </a:pPr>
            <a:r>
              <a:rPr lang="en"/>
              <a:t>Video: </a:t>
            </a:r>
            <a:r>
              <a:rPr lang="en" u="sng">
                <a:solidFill>
                  <a:schemeClr val="hlink"/>
                </a:solidFill>
                <a:hlinkClick r:id="rId3"/>
              </a:rPr>
              <a:t>https://www.youtube.com/watch?v=FB2PD4PG5Yo</a:t>
            </a:r>
            <a:endParaRPr/>
          </a:p>
        </p:txBody>
      </p:sp>
      <p:sp>
        <p:nvSpPr>
          <p:cNvPr id="1470" name="Google Shape;1470;ge447f3dc23_0_3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e447f3dc23_0_3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7" name="Google Shape;1477;ge447f3dc23_0_3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e99d419bd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ge99d419bdb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e5cc9f61c7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e5cc9f61c7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e447f3dc23_0_3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6" name="Google Shape;1376;ge447f3dc23_0_3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e447f3dc23_0_18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2" name="Google Shape;1382;ge447f3dc23_0_1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conventional farming techniques leave soil vulnerable to erosion, it will make it </a:t>
            </a:r>
            <a:r>
              <a:rPr b="1" lang="en" u="sng"/>
              <a:t>harder</a:t>
            </a:r>
            <a:r>
              <a:rPr lang="en"/>
              <a:t> for farmers to grow crops in their fields.</a:t>
            </a:r>
            <a:endParaRPr/>
          </a:p>
          <a:p>
            <a:pPr indent="-298450" lvl="1" marL="914400" rtl="0" algn="l">
              <a:spcBef>
                <a:spcPts val="0"/>
              </a:spcBef>
              <a:spcAft>
                <a:spcPts val="0"/>
              </a:spcAft>
              <a:buSzPts val="1100"/>
              <a:buChar char="○"/>
            </a:pPr>
            <a:r>
              <a:rPr lang="en"/>
              <a:t>Why? → erosion leaves the fields uneven (photo) and farmers can’t plant as many crops because the soil is not strong or stable enough to physically support crops</a:t>
            </a:r>
            <a:endParaRPr/>
          </a:p>
          <a:p>
            <a:pPr indent="-298450" lvl="1" marL="914400" rtl="0" algn="l">
              <a:spcBef>
                <a:spcPts val="0"/>
              </a:spcBef>
              <a:spcAft>
                <a:spcPts val="0"/>
              </a:spcAft>
              <a:buSzPts val="1100"/>
              <a:buChar char="○"/>
            </a:pPr>
            <a:r>
              <a:rPr lang="en"/>
              <a:t>The soil is also less compact, has lost its structure, and lacks nutrients</a:t>
            </a:r>
            <a:endParaRPr/>
          </a:p>
          <a:p>
            <a:pPr indent="-298450" lvl="1" marL="914400" rtl="0" algn="l">
              <a:spcBef>
                <a:spcPts val="0"/>
              </a:spcBef>
              <a:spcAft>
                <a:spcPts val="0"/>
              </a:spcAft>
              <a:buSzPts val="1100"/>
              <a:buChar char="○"/>
            </a:pPr>
            <a:r>
              <a:rPr lang="en"/>
              <a:t>Therefore, less crops are able to survive and produce fruit </a:t>
            </a:r>
            <a:endParaRPr/>
          </a:p>
          <a:p>
            <a:pPr indent="-298450" lvl="0" marL="457200" rtl="0" algn="l">
              <a:spcBef>
                <a:spcPts val="0"/>
              </a:spcBef>
              <a:spcAft>
                <a:spcPts val="0"/>
              </a:spcAft>
              <a:buSzPts val="1100"/>
              <a:buChar char="●"/>
            </a:pPr>
            <a:r>
              <a:rPr lang="en"/>
              <a:t>If it is harder to grow crops, there will be less crops to harvest during the season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e447f3dc23_0_18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e447f3dc23_0_1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e447f3dc23_0_4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will be easier to see the info on the slide if you present it. I have some animations.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Image: Lima, Peru</a:t>
            </a:r>
            <a:endParaRPr/>
          </a:p>
        </p:txBody>
      </p:sp>
      <p:sp>
        <p:nvSpPr>
          <p:cNvPr id="1403" name="Google Shape;1403;ge447f3dc23_0_44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e447f3dc23_0_2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e447f3dc23_0_2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e447f3dc23_0_3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3" name="Google Shape;1423;ge447f3dc23_0_3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e447f3dc23_0_3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9" name="Google Shape;1429;ge447f3dc23_0_3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grpSp>
        <p:nvGrpSpPr>
          <p:cNvPr id="51" name="Google Shape;51;p13"/>
          <p:cNvGrpSpPr/>
          <p:nvPr/>
        </p:nvGrpSpPr>
        <p:grpSpPr>
          <a:xfrm flipH="1">
            <a:off x="6537550" y="2171227"/>
            <a:ext cx="2606450" cy="1828132"/>
            <a:chOff x="238125" y="4080125"/>
            <a:chExt cx="2606450" cy="1139875"/>
          </a:xfrm>
        </p:grpSpPr>
        <p:sp>
          <p:nvSpPr>
            <p:cNvPr id="52" name="Google Shape;52;p13"/>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13"/>
          <p:cNvGrpSpPr/>
          <p:nvPr/>
        </p:nvGrpSpPr>
        <p:grpSpPr>
          <a:xfrm flipH="1">
            <a:off x="1114014" y="2792769"/>
            <a:ext cx="4848242" cy="2288174"/>
            <a:chOff x="4147750" y="3013250"/>
            <a:chExt cx="3214375" cy="1443825"/>
          </a:xfrm>
        </p:grpSpPr>
        <p:sp>
          <p:nvSpPr>
            <p:cNvPr id="59" name="Google Shape;59;p13"/>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3"/>
          <p:cNvGrpSpPr/>
          <p:nvPr/>
        </p:nvGrpSpPr>
        <p:grpSpPr>
          <a:xfrm>
            <a:off x="1802688" y="3543825"/>
            <a:ext cx="5212075" cy="1372675"/>
            <a:chOff x="1190200" y="3318650"/>
            <a:chExt cx="5212075" cy="1372675"/>
          </a:xfrm>
        </p:grpSpPr>
        <p:sp>
          <p:nvSpPr>
            <p:cNvPr id="66" name="Google Shape;66;p13"/>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3"/>
          <p:cNvGrpSpPr/>
          <p:nvPr/>
        </p:nvGrpSpPr>
        <p:grpSpPr>
          <a:xfrm>
            <a:off x="4948371" y="2483725"/>
            <a:ext cx="4191730" cy="2115700"/>
            <a:chOff x="1870675" y="3231925"/>
            <a:chExt cx="4531600" cy="2115700"/>
          </a:xfrm>
        </p:grpSpPr>
        <p:sp>
          <p:nvSpPr>
            <p:cNvPr id="69" name="Google Shape;69;p1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3"/>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13"/>
          <p:cNvGrpSpPr/>
          <p:nvPr/>
        </p:nvGrpSpPr>
        <p:grpSpPr>
          <a:xfrm>
            <a:off x="0" y="4225630"/>
            <a:ext cx="9140092" cy="934888"/>
            <a:chOff x="238125" y="3373125"/>
            <a:chExt cx="7124000" cy="1846875"/>
          </a:xfrm>
        </p:grpSpPr>
        <p:sp>
          <p:nvSpPr>
            <p:cNvPr id="75" name="Google Shape;75;p1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3"/>
          <p:cNvSpPr txBox="1"/>
          <p:nvPr>
            <p:ph type="ctrTitle"/>
          </p:nvPr>
        </p:nvSpPr>
        <p:spPr>
          <a:xfrm>
            <a:off x="713225" y="995950"/>
            <a:ext cx="4597500" cy="1665600"/>
          </a:xfrm>
          <a:prstGeom prst="rect">
            <a:avLst/>
          </a:prstGeom>
        </p:spPr>
        <p:txBody>
          <a:bodyPr anchorCtr="0" anchor="ctr" bIns="91425" lIns="91425" spcFirstLastPara="1" rIns="91425" wrap="square" tIns="91425">
            <a:normAutofit/>
          </a:bodyPr>
          <a:lstStyle>
            <a:lvl1pPr lvl="0" rtl="0">
              <a:spcBef>
                <a:spcPts val="0"/>
              </a:spcBef>
              <a:spcAft>
                <a:spcPts val="0"/>
              </a:spcAft>
              <a:buSzPts val="5200"/>
              <a:buNone/>
              <a:defRPr sz="5100">
                <a:solidFill>
                  <a:srgbClr val="16343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Google Shape;78;p13"/>
          <p:cNvSpPr txBox="1"/>
          <p:nvPr>
            <p:ph idx="1" type="subTitle"/>
          </p:nvPr>
        </p:nvSpPr>
        <p:spPr>
          <a:xfrm>
            <a:off x="713225" y="2661550"/>
            <a:ext cx="4597500" cy="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 name="Google Shape;79;p13"/>
          <p:cNvSpPr txBox="1"/>
          <p:nvPr>
            <p:ph idx="2" type="subTitle"/>
          </p:nvPr>
        </p:nvSpPr>
        <p:spPr>
          <a:xfrm>
            <a:off x="6983275" y="548650"/>
            <a:ext cx="1416000" cy="447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800"/>
              <a:buNone/>
              <a:defRPr>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80" name="Shape 80"/>
        <p:cNvGrpSpPr/>
        <p:nvPr/>
      </p:nvGrpSpPr>
      <p:grpSpPr>
        <a:xfrm>
          <a:off x="0" y="0"/>
          <a:ext cx="0" cy="0"/>
          <a:chOff x="0" y="0"/>
          <a:chExt cx="0" cy="0"/>
        </a:xfrm>
      </p:grpSpPr>
      <p:sp>
        <p:nvSpPr>
          <p:cNvPr id="81" name="Google Shape;81;p14"/>
          <p:cNvSpPr/>
          <p:nvPr/>
        </p:nvSpPr>
        <p:spPr>
          <a:xfrm>
            <a:off x="-261275"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83" name="Google Shape;83;p14"/>
          <p:cNvGrpSpPr/>
          <p:nvPr/>
        </p:nvGrpSpPr>
        <p:grpSpPr>
          <a:xfrm flipH="1">
            <a:off x="-11" y="3197189"/>
            <a:ext cx="3767119" cy="1901591"/>
            <a:chOff x="1870675" y="3231925"/>
            <a:chExt cx="4531600" cy="2115700"/>
          </a:xfrm>
        </p:grpSpPr>
        <p:sp>
          <p:nvSpPr>
            <p:cNvPr id="84" name="Google Shape;84;p1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1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6" name="Google Shape;86;p14"/>
          <p:cNvGrpSpPr/>
          <p:nvPr/>
        </p:nvGrpSpPr>
        <p:grpSpPr>
          <a:xfrm>
            <a:off x="0" y="4225630"/>
            <a:ext cx="9140092" cy="934888"/>
            <a:chOff x="238125" y="3373125"/>
            <a:chExt cx="7124000" cy="1846875"/>
          </a:xfrm>
        </p:grpSpPr>
        <p:sp>
          <p:nvSpPr>
            <p:cNvPr id="87" name="Google Shape;87;p1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 name="Google Shape;88;p1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9" name="Google Shape;89;p14"/>
          <p:cNvGrpSpPr/>
          <p:nvPr/>
        </p:nvGrpSpPr>
        <p:grpSpPr>
          <a:xfrm>
            <a:off x="8010189" y="2145241"/>
            <a:ext cx="841186" cy="2532270"/>
            <a:chOff x="5327125" y="2332400"/>
            <a:chExt cx="848825" cy="2555525"/>
          </a:xfrm>
        </p:grpSpPr>
        <p:sp>
          <p:nvSpPr>
            <p:cNvPr id="90" name="Google Shape;90;p14"/>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4"/>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96" name="Shape 96"/>
        <p:cNvGrpSpPr/>
        <p:nvPr/>
      </p:nvGrpSpPr>
      <p:grpSpPr>
        <a:xfrm>
          <a:off x="0" y="0"/>
          <a:ext cx="0" cy="0"/>
          <a:chOff x="0" y="0"/>
          <a:chExt cx="0" cy="0"/>
        </a:xfrm>
      </p:grpSpPr>
      <p:grpSp>
        <p:nvGrpSpPr>
          <p:cNvPr id="97" name="Google Shape;97;p16"/>
          <p:cNvGrpSpPr/>
          <p:nvPr/>
        </p:nvGrpSpPr>
        <p:grpSpPr>
          <a:xfrm flipH="1">
            <a:off x="-38" y="2474238"/>
            <a:ext cx="4531600" cy="2115700"/>
            <a:chOff x="1870675" y="3231925"/>
            <a:chExt cx="4531600" cy="2115700"/>
          </a:xfrm>
        </p:grpSpPr>
        <p:sp>
          <p:nvSpPr>
            <p:cNvPr id="98" name="Google Shape;98;p16"/>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 name="Google Shape;99;p16"/>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0" name="Google Shape;100;p16"/>
          <p:cNvGrpSpPr/>
          <p:nvPr/>
        </p:nvGrpSpPr>
        <p:grpSpPr>
          <a:xfrm>
            <a:off x="-38" y="3471149"/>
            <a:ext cx="5212075" cy="1372675"/>
            <a:chOff x="1190200" y="3318650"/>
            <a:chExt cx="5212075" cy="1372675"/>
          </a:xfrm>
        </p:grpSpPr>
        <p:sp>
          <p:nvSpPr>
            <p:cNvPr id="101" name="Google Shape;101;p1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2" name="Google Shape;102;p1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3" name="Google Shape;103;p16"/>
          <p:cNvGrpSpPr/>
          <p:nvPr/>
        </p:nvGrpSpPr>
        <p:grpSpPr>
          <a:xfrm>
            <a:off x="-28" y="3801992"/>
            <a:ext cx="9144064" cy="1341558"/>
            <a:chOff x="1190200" y="4421950"/>
            <a:chExt cx="5212075" cy="1028250"/>
          </a:xfrm>
        </p:grpSpPr>
        <p:sp>
          <p:nvSpPr>
            <p:cNvPr id="104" name="Google Shape;104;p16"/>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 name="Google Shape;105;p16"/>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6" name="Google Shape;106;p16"/>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107" name="Shape 107"/>
        <p:cNvGrpSpPr/>
        <p:nvPr/>
      </p:nvGrpSpPr>
      <p:grpSpPr>
        <a:xfrm>
          <a:off x="0" y="0"/>
          <a:ext cx="0" cy="0"/>
          <a:chOff x="0" y="0"/>
          <a:chExt cx="0" cy="0"/>
        </a:xfrm>
      </p:grpSpPr>
      <p:grpSp>
        <p:nvGrpSpPr>
          <p:cNvPr id="108" name="Google Shape;108;p17"/>
          <p:cNvGrpSpPr/>
          <p:nvPr/>
        </p:nvGrpSpPr>
        <p:grpSpPr>
          <a:xfrm flipH="1">
            <a:off x="345433" y="2410454"/>
            <a:ext cx="2825890" cy="2094779"/>
            <a:chOff x="3749825" y="1940725"/>
            <a:chExt cx="777775" cy="576550"/>
          </a:xfrm>
        </p:grpSpPr>
        <p:sp>
          <p:nvSpPr>
            <p:cNvPr id="109" name="Google Shape;109;p17"/>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 name="Google Shape;110;p17"/>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1" name="Google Shape;111;p17"/>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 name="Google Shape;112;p17"/>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17"/>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4" name="Google Shape;114;p17"/>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 name="Google Shape;115;p17"/>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6" name="Google Shape;116;p17"/>
          <p:cNvGrpSpPr/>
          <p:nvPr/>
        </p:nvGrpSpPr>
        <p:grpSpPr>
          <a:xfrm flipH="1">
            <a:off x="5035959" y="2156987"/>
            <a:ext cx="4108092" cy="2524251"/>
            <a:chOff x="1190625" y="2651125"/>
            <a:chExt cx="1883150" cy="1066750"/>
          </a:xfrm>
        </p:grpSpPr>
        <p:sp>
          <p:nvSpPr>
            <p:cNvPr id="117" name="Google Shape;117;p17"/>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8" name="Google Shape;118;p17"/>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9" name="Google Shape;119;p17"/>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17"/>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1" name="Google Shape;121;p17"/>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22" name="Google Shape;122;p17"/>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17"/>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24" name="Google Shape;124;p17"/>
          <p:cNvGrpSpPr/>
          <p:nvPr/>
        </p:nvGrpSpPr>
        <p:grpSpPr>
          <a:xfrm flipH="1">
            <a:off x="481362" y="572342"/>
            <a:ext cx="1585314" cy="688546"/>
            <a:chOff x="5207050" y="881000"/>
            <a:chExt cx="1053225" cy="457475"/>
          </a:xfrm>
        </p:grpSpPr>
        <p:sp>
          <p:nvSpPr>
            <p:cNvPr id="125" name="Google Shape;125;p17"/>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6" name="Google Shape;126;p17"/>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7" name="Google Shape;127;p17"/>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128" name="Shape 128"/>
        <p:cNvGrpSpPr/>
        <p:nvPr/>
      </p:nvGrpSpPr>
      <p:grpSpPr>
        <a:xfrm>
          <a:off x="0" y="0"/>
          <a:ext cx="0" cy="0"/>
          <a:chOff x="0" y="0"/>
          <a:chExt cx="0" cy="0"/>
        </a:xfrm>
      </p:grpSpPr>
      <p:grpSp>
        <p:nvGrpSpPr>
          <p:cNvPr id="129" name="Google Shape;129;p18"/>
          <p:cNvGrpSpPr/>
          <p:nvPr/>
        </p:nvGrpSpPr>
        <p:grpSpPr>
          <a:xfrm flipH="1">
            <a:off x="7134627" y="2556388"/>
            <a:ext cx="1856982" cy="2515946"/>
            <a:chOff x="2" y="1631475"/>
            <a:chExt cx="1856982" cy="2515946"/>
          </a:xfrm>
        </p:grpSpPr>
        <p:sp>
          <p:nvSpPr>
            <p:cNvPr id="130" name="Google Shape;130;p18"/>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1" name="Google Shape;131;p18"/>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2" name="Google Shape;132;p18"/>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3" name="Google Shape;133;p18"/>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4" name="Google Shape;134;p18"/>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5" name="Google Shape;135;p18"/>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6" name="Google Shape;136;p18"/>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37" name="Google Shape;137;p18"/>
          <p:cNvGrpSpPr/>
          <p:nvPr/>
        </p:nvGrpSpPr>
        <p:grpSpPr>
          <a:xfrm>
            <a:off x="1691479" y="3069976"/>
            <a:ext cx="4876939" cy="2073563"/>
            <a:chOff x="1190200" y="3318650"/>
            <a:chExt cx="5212075" cy="1372675"/>
          </a:xfrm>
        </p:grpSpPr>
        <p:sp>
          <p:nvSpPr>
            <p:cNvPr id="138" name="Google Shape;138;p1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1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40" name="Google Shape;140;p18"/>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1" name="Google Shape;141;p18"/>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2" name="Google Shape;142;p18"/>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45" name="Google Shape;145;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6" name="Google Shape;146;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7" name="Google Shape;147;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8" name="Google Shape;148;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2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3000"/>
              <a:buFont typeface="Patrick Hand"/>
              <a:buAutoNum type="arabicPeriod"/>
              <a:defRPr/>
            </a:lvl1pPr>
            <a:lvl2pPr lvl="1" rtl="0" algn="l">
              <a:lnSpc>
                <a:spcPct val="100000"/>
              </a:lnSpc>
              <a:spcBef>
                <a:spcPts val="0"/>
              </a:spcBef>
              <a:spcAft>
                <a:spcPts val="0"/>
              </a:spcAft>
              <a:buClr>
                <a:srgbClr val="45217B"/>
              </a:buClr>
              <a:buSzPts val="3000"/>
              <a:buFont typeface="Patrick Hand"/>
              <a:buAutoNum type="alphaLcPeriod"/>
              <a:defRPr/>
            </a:lvl2pPr>
            <a:lvl3pPr lvl="2" rtl="0" algn="l">
              <a:lnSpc>
                <a:spcPct val="100000"/>
              </a:lnSpc>
              <a:spcBef>
                <a:spcPts val="0"/>
              </a:spcBef>
              <a:spcAft>
                <a:spcPts val="0"/>
              </a:spcAft>
              <a:buClr>
                <a:srgbClr val="45217B"/>
              </a:buClr>
              <a:buSzPts val="3000"/>
              <a:buFont typeface="Patrick Hand"/>
              <a:buAutoNum type="romanLcPeriod"/>
              <a:defRPr/>
            </a:lvl3pPr>
            <a:lvl4pPr lvl="3" rtl="0" algn="l">
              <a:lnSpc>
                <a:spcPct val="100000"/>
              </a:lnSpc>
              <a:spcBef>
                <a:spcPts val="0"/>
              </a:spcBef>
              <a:spcAft>
                <a:spcPts val="0"/>
              </a:spcAft>
              <a:buClr>
                <a:srgbClr val="45217B"/>
              </a:buClr>
              <a:buSzPts val="3000"/>
              <a:buFont typeface="Patrick Hand"/>
              <a:buAutoNum type="arabicPeriod"/>
              <a:defRPr/>
            </a:lvl4pPr>
            <a:lvl5pPr lvl="4" rtl="0" algn="l">
              <a:lnSpc>
                <a:spcPct val="100000"/>
              </a:lnSpc>
              <a:spcBef>
                <a:spcPts val="0"/>
              </a:spcBef>
              <a:spcAft>
                <a:spcPts val="0"/>
              </a:spcAft>
              <a:buClr>
                <a:srgbClr val="45217B"/>
              </a:buClr>
              <a:buSzPts val="3000"/>
              <a:buFont typeface="Patrick Hand"/>
              <a:buAutoNum type="alphaLcPeriod"/>
              <a:defRPr/>
            </a:lvl5pPr>
            <a:lvl6pPr lvl="5" rtl="0" algn="l">
              <a:lnSpc>
                <a:spcPct val="100000"/>
              </a:lnSpc>
              <a:spcBef>
                <a:spcPts val="0"/>
              </a:spcBef>
              <a:spcAft>
                <a:spcPts val="0"/>
              </a:spcAft>
              <a:buClr>
                <a:srgbClr val="45217B"/>
              </a:buClr>
              <a:buSzPts val="3000"/>
              <a:buFont typeface="Patrick Hand"/>
              <a:buAutoNum type="romanLcPeriod"/>
              <a:defRPr/>
            </a:lvl6pPr>
            <a:lvl7pPr lvl="6" rtl="0" algn="l">
              <a:lnSpc>
                <a:spcPct val="100000"/>
              </a:lnSpc>
              <a:spcBef>
                <a:spcPts val="0"/>
              </a:spcBef>
              <a:spcAft>
                <a:spcPts val="0"/>
              </a:spcAft>
              <a:buClr>
                <a:srgbClr val="45217B"/>
              </a:buClr>
              <a:buSzPts val="3000"/>
              <a:buFont typeface="Patrick Hand"/>
              <a:buAutoNum type="arabicPeriod"/>
              <a:defRPr/>
            </a:lvl7pPr>
            <a:lvl8pPr lvl="7" rtl="0" algn="l">
              <a:lnSpc>
                <a:spcPct val="100000"/>
              </a:lnSpc>
              <a:spcBef>
                <a:spcPts val="0"/>
              </a:spcBef>
              <a:spcAft>
                <a:spcPts val="0"/>
              </a:spcAft>
              <a:buClr>
                <a:srgbClr val="45217B"/>
              </a:buClr>
              <a:buSzPts val="3000"/>
              <a:buFont typeface="Patrick Hand"/>
              <a:buAutoNum type="alphaLcPeriod"/>
              <a:defRPr/>
            </a:lvl8pPr>
            <a:lvl9pPr lvl="8" rtl="0" algn="l">
              <a:lnSpc>
                <a:spcPct val="100000"/>
              </a:lnSpc>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51" name="Shape 151"/>
        <p:cNvGrpSpPr/>
        <p:nvPr/>
      </p:nvGrpSpPr>
      <p:grpSpPr>
        <a:xfrm>
          <a:off x="0" y="0"/>
          <a:ext cx="0" cy="0"/>
          <a:chOff x="0" y="0"/>
          <a:chExt cx="0" cy="0"/>
        </a:xfrm>
      </p:grpSpPr>
      <p:sp>
        <p:nvSpPr>
          <p:cNvPr id="152" name="Google Shape;152;p21"/>
          <p:cNvSpPr txBox="1"/>
          <p:nvPr>
            <p:ph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53" name="Google Shape;153;p21"/>
          <p:cNvSpPr txBox="1"/>
          <p:nvPr>
            <p:ph idx="1" type="body"/>
          </p:nvPr>
        </p:nvSpPr>
        <p:spPr>
          <a:xfrm>
            <a:off x="949325"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4" name="Google Shape;154;p21"/>
          <p:cNvSpPr txBox="1"/>
          <p:nvPr>
            <p:ph idx="2" type="body"/>
          </p:nvPr>
        </p:nvSpPr>
        <p:spPr>
          <a:xfrm>
            <a:off x="4856164"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5" name="Google Shape;155;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56" name="Google Shape;156;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57" name="Google Shape;157;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8" name="Shape 158"/>
        <p:cNvGrpSpPr/>
        <p:nvPr/>
      </p:nvGrpSpPr>
      <p:grpSpPr>
        <a:xfrm>
          <a:off x="0" y="0"/>
          <a:ext cx="0" cy="0"/>
          <a:chOff x="0" y="0"/>
          <a:chExt cx="0" cy="0"/>
        </a:xfrm>
      </p:grpSpPr>
      <p:grpSp>
        <p:nvGrpSpPr>
          <p:cNvPr id="159" name="Google Shape;159;p22"/>
          <p:cNvGrpSpPr/>
          <p:nvPr/>
        </p:nvGrpSpPr>
        <p:grpSpPr>
          <a:xfrm flipH="1">
            <a:off x="6537550" y="2171227"/>
            <a:ext cx="2606450" cy="1828132"/>
            <a:chOff x="238125" y="4080125"/>
            <a:chExt cx="2606450" cy="1139875"/>
          </a:xfrm>
        </p:grpSpPr>
        <p:sp>
          <p:nvSpPr>
            <p:cNvPr id="160" name="Google Shape;160;p22"/>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1" name="Google Shape;161;p22"/>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2" name="Google Shape;162;p22"/>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3" name="Google Shape;163;p22"/>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4" name="Google Shape;164;p22"/>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5" name="Google Shape;165;p22"/>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66" name="Google Shape;166;p22"/>
          <p:cNvGrpSpPr/>
          <p:nvPr/>
        </p:nvGrpSpPr>
        <p:grpSpPr>
          <a:xfrm flipH="1">
            <a:off x="1114015" y="2792769"/>
            <a:ext cx="4848242" cy="2288174"/>
            <a:chOff x="4147750" y="3013250"/>
            <a:chExt cx="3214375" cy="1443825"/>
          </a:xfrm>
        </p:grpSpPr>
        <p:sp>
          <p:nvSpPr>
            <p:cNvPr id="167" name="Google Shape;167;p22"/>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22"/>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9" name="Google Shape;169;p22"/>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22"/>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22"/>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p22"/>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73" name="Google Shape;173;p22"/>
          <p:cNvGrpSpPr/>
          <p:nvPr/>
        </p:nvGrpSpPr>
        <p:grpSpPr>
          <a:xfrm>
            <a:off x="1802688" y="3543824"/>
            <a:ext cx="5212075" cy="1372675"/>
            <a:chOff x="1190200" y="3318650"/>
            <a:chExt cx="5212075" cy="1372675"/>
          </a:xfrm>
        </p:grpSpPr>
        <p:sp>
          <p:nvSpPr>
            <p:cNvPr id="174" name="Google Shape;174;p22"/>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22"/>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76" name="Google Shape;176;p22"/>
          <p:cNvGrpSpPr/>
          <p:nvPr/>
        </p:nvGrpSpPr>
        <p:grpSpPr>
          <a:xfrm>
            <a:off x="4948371" y="2483725"/>
            <a:ext cx="4191730" cy="2115700"/>
            <a:chOff x="1870675" y="3231925"/>
            <a:chExt cx="4531600" cy="2115700"/>
          </a:xfrm>
        </p:grpSpPr>
        <p:sp>
          <p:nvSpPr>
            <p:cNvPr id="177" name="Google Shape;177;p22"/>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8" name="Google Shape;178;p22"/>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79" name="Google Shape;179;p22"/>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0" name="Google Shape;180;p22"/>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1" name="Google Shape;181;p22"/>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82" name="Google Shape;182;p22"/>
          <p:cNvGrpSpPr/>
          <p:nvPr/>
        </p:nvGrpSpPr>
        <p:grpSpPr>
          <a:xfrm>
            <a:off x="0" y="4225630"/>
            <a:ext cx="9140092" cy="934888"/>
            <a:chOff x="238125" y="3373125"/>
            <a:chExt cx="7124000" cy="1846875"/>
          </a:xfrm>
        </p:grpSpPr>
        <p:sp>
          <p:nvSpPr>
            <p:cNvPr id="183" name="Google Shape;183;p2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4" name="Google Shape;184;p2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85" name="Google Shape;185;p22"/>
          <p:cNvSpPr txBox="1"/>
          <p:nvPr>
            <p:ph type="ctrTitle"/>
          </p:nvPr>
        </p:nvSpPr>
        <p:spPr>
          <a:xfrm>
            <a:off x="713225" y="995950"/>
            <a:ext cx="4597500" cy="1665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5200"/>
              <a:buNone/>
              <a:defRPr sz="5100">
                <a:solidFill>
                  <a:srgbClr val="16343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86" name="Google Shape;186;p22"/>
          <p:cNvSpPr txBox="1"/>
          <p:nvPr>
            <p:ph idx="1" type="subTitle"/>
          </p:nvPr>
        </p:nvSpPr>
        <p:spPr>
          <a:xfrm>
            <a:off x="713225" y="2661550"/>
            <a:ext cx="4597500" cy="44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7" name="Google Shape;187;p22"/>
          <p:cNvSpPr txBox="1"/>
          <p:nvPr>
            <p:ph idx="2" type="subTitle"/>
          </p:nvPr>
        </p:nvSpPr>
        <p:spPr>
          <a:xfrm>
            <a:off x="6983275" y="548650"/>
            <a:ext cx="1416000" cy="447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grpSp>
        <p:nvGrpSpPr>
          <p:cNvPr id="189" name="Google Shape;189;p23"/>
          <p:cNvGrpSpPr/>
          <p:nvPr/>
        </p:nvGrpSpPr>
        <p:grpSpPr>
          <a:xfrm flipH="1">
            <a:off x="3723267" y="2759312"/>
            <a:ext cx="5420722" cy="2384188"/>
            <a:chOff x="4147750" y="3013250"/>
            <a:chExt cx="3214375" cy="1443825"/>
          </a:xfrm>
        </p:grpSpPr>
        <p:sp>
          <p:nvSpPr>
            <p:cNvPr id="190" name="Google Shape;190;p23"/>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1" name="Google Shape;191;p23"/>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3"/>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3" name="Google Shape;193;p23"/>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4" name="Google Shape;194;p23"/>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5" name="Google Shape;195;p23"/>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96" name="Google Shape;196;p23"/>
          <p:cNvGrpSpPr/>
          <p:nvPr/>
        </p:nvGrpSpPr>
        <p:grpSpPr>
          <a:xfrm flipH="1">
            <a:off x="0" y="4225630"/>
            <a:ext cx="9140092" cy="934888"/>
            <a:chOff x="238125" y="3373125"/>
            <a:chExt cx="7124000" cy="1846875"/>
          </a:xfrm>
        </p:grpSpPr>
        <p:sp>
          <p:nvSpPr>
            <p:cNvPr id="197" name="Google Shape;197;p2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8" name="Google Shape;198;p2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99" name="Google Shape;199;p23"/>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0" name="Google Shape;200;p23"/>
          <p:cNvSpPr/>
          <p:nvPr/>
        </p:nvSpPr>
        <p:spPr>
          <a:xfrm>
            <a:off x="2672425"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1" name="Google Shape;201;p23"/>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02" name="Google Shape;202;p23"/>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3" name="Google Shape;203;p23"/>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4" name="Shape 204"/>
        <p:cNvGrpSpPr/>
        <p:nvPr/>
      </p:nvGrpSpPr>
      <p:grpSpPr>
        <a:xfrm>
          <a:off x="0" y="0"/>
          <a:ext cx="0" cy="0"/>
          <a:chOff x="0" y="0"/>
          <a:chExt cx="0" cy="0"/>
        </a:xfrm>
      </p:grpSpPr>
      <p:sp>
        <p:nvSpPr>
          <p:cNvPr id="205" name="Google Shape;205;p24"/>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206" name="Google Shape;206;p24"/>
          <p:cNvGrpSpPr/>
          <p:nvPr/>
        </p:nvGrpSpPr>
        <p:grpSpPr>
          <a:xfrm>
            <a:off x="6403231" y="446526"/>
            <a:ext cx="1311686" cy="569694"/>
            <a:chOff x="5207050" y="881000"/>
            <a:chExt cx="1053225" cy="457475"/>
          </a:xfrm>
        </p:grpSpPr>
        <p:sp>
          <p:nvSpPr>
            <p:cNvPr id="207" name="Google Shape;207;p2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8" name="Google Shape;208;p2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9" name="Google Shape;209;p2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10" name="Google Shape;210;p24"/>
          <p:cNvSpPr txBox="1"/>
          <p:nvPr>
            <p:ph idx="1" type="body"/>
          </p:nvPr>
        </p:nvSpPr>
        <p:spPr>
          <a:xfrm>
            <a:off x="713225" y="1076275"/>
            <a:ext cx="7314900" cy="35232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lt2"/>
              </a:buClr>
              <a:buSzPts val="1200"/>
              <a:buAutoNum type="arabicPeriod"/>
              <a:defRPr sz="1200"/>
            </a:lvl1pPr>
            <a:lvl2pPr indent="-304800" lvl="1" marL="914400" rtl="0" algn="l">
              <a:lnSpc>
                <a:spcPct val="100000"/>
              </a:lnSpc>
              <a:spcBef>
                <a:spcPts val="0"/>
              </a:spcBef>
              <a:spcAft>
                <a:spcPts val="0"/>
              </a:spcAft>
              <a:buClr>
                <a:srgbClr val="434343"/>
              </a:buClr>
              <a:buSzPts val="1200"/>
              <a:buFont typeface="Roboto Condensed Light"/>
              <a:buAutoNum type="alphaLcPeriod"/>
              <a:defRPr/>
            </a:lvl2pPr>
            <a:lvl3pPr indent="-304800" lvl="2" marL="1371600" rtl="0" algn="l">
              <a:lnSpc>
                <a:spcPct val="100000"/>
              </a:lnSpc>
              <a:spcBef>
                <a:spcPts val="0"/>
              </a:spcBef>
              <a:spcAft>
                <a:spcPts val="0"/>
              </a:spcAft>
              <a:buClr>
                <a:srgbClr val="434343"/>
              </a:buClr>
              <a:buSzPts val="1200"/>
              <a:buFont typeface="Roboto Condensed Light"/>
              <a:buAutoNum type="romanLcPeriod"/>
              <a:defRPr/>
            </a:lvl3pPr>
            <a:lvl4pPr indent="-304800" lvl="3" marL="1828800" rtl="0" algn="l">
              <a:lnSpc>
                <a:spcPct val="100000"/>
              </a:lnSpc>
              <a:spcBef>
                <a:spcPts val="0"/>
              </a:spcBef>
              <a:spcAft>
                <a:spcPts val="0"/>
              </a:spcAft>
              <a:buClr>
                <a:srgbClr val="434343"/>
              </a:buClr>
              <a:buSzPts val="1200"/>
              <a:buFont typeface="Roboto Condensed Light"/>
              <a:buAutoNum type="arabicPeriod"/>
              <a:defRPr/>
            </a:lvl4pPr>
            <a:lvl5pPr indent="-304800" lvl="4" marL="2286000" rtl="0" algn="l">
              <a:lnSpc>
                <a:spcPct val="100000"/>
              </a:lnSpc>
              <a:spcBef>
                <a:spcPts val="0"/>
              </a:spcBef>
              <a:spcAft>
                <a:spcPts val="0"/>
              </a:spcAft>
              <a:buClr>
                <a:srgbClr val="434343"/>
              </a:buClr>
              <a:buSzPts val="1200"/>
              <a:buFont typeface="Roboto Condensed Light"/>
              <a:buAutoNum type="alphaLcPeriod"/>
              <a:defRPr/>
            </a:lvl5pPr>
            <a:lvl6pPr indent="-304800" lvl="5" marL="2743200" rtl="0" algn="l">
              <a:lnSpc>
                <a:spcPct val="100000"/>
              </a:lnSpc>
              <a:spcBef>
                <a:spcPts val="0"/>
              </a:spcBef>
              <a:spcAft>
                <a:spcPts val="0"/>
              </a:spcAft>
              <a:buClr>
                <a:srgbClr val="434343"/>
              </a:buClr>
              <a:buSzPts val="1200"/>
              <a:buFont typeface="Roboto Condensed Light"/>
              <a:buAutoNum type="romanLcPeriod"/>
              <a:defRPr/>
            </a:lvl6pPr>
            <a:lvl7pPr indent="-304800" lvl="6" marL="3200400" rtl="0" algn="l">
              <a:lnSpc>
                <a:spcPct val="100000"/>
              </a:lnSpc>
              <a:spcBef>
                <a:spcPts val="0"/>
              </a:spcBef>
              <a:spcAft>
                <a:spcPts val="0"/>
              </a:spcAft>
              <a:buClr>
                <a:srgbClr val="434343"/>
              </a:buClr>
              <a:buSzPts val="1200"/>
              <a:buFont typeface="Roboto Condensed Light"/>
              <a:buAutoNum type="arabicPeriod"/>
              <a:defRPr/>
            </a:lvl7pPr>
            <a:lvl8pPr indent="-304800" lvl="7" marL="3657600" rtl="0" algn="l">
              <a:lnSpc>
                <a:spcPct val="100000"/>
              </a:lnSpc>
              <a:spcBef>
                <a:spcPts val="0"/>
              </a:spcBef>
              <a:spcAft>
                <a:spcPts val="0"/>
              </a:spcAft>
              <a:buClr>
                <a:srgbClr val="434343"/>
              </a:buClr>
              <a:buSzPts val="1200"/>
              <a:buFont typeface="Roboto Condensed Light"/>
              <a:buAutoNum type="alphaLcPeriod"/>
              <a:defRPr/>
            </a:lvl8pPr>
            <a:lvl9pPr indent="-304800" lvl="8" marL="4114800" rtl="0" algn="l">
              <a:lnSpc>
                <a:spcPct val="100000"/>
              </a:lnSpc>
              <a:spcBef>
                <a:spcPts val="0"/>
              </a:spcBef>
              <a:spcAft>
                <a:spcPts val="0"/>
              </a:spcAft>
              <a:buClr>
                <a:srgbClr val="434343"/>
              </a:buClr>
              <a:buSzPts val="1200"/>
              <a:buFont typeface="Roboto Condensed Light"/>
              <a:buAutoNum type="romanLcPeriod"/>
              <a:defRPr/>
            </a:lvl9pPr>
          </a:lstStyle>
          <a:p/>
        </p:txBody>
      </p:sp>
      <p:sp>
        <p:nvSpPr>
          <p:cNvPr id="211" name="Google Shape;211;p2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2" name="Shape 212"/>
        <p:cNvGrpSpPr/>
        <p:nvPr/>
      </p:nvGrpSpPr>
      <p:grpSpPr>
        <a:xfrm>
          <a:off x="0" y="0"/>
          <a:ext cx="0" cy="0"/>
          <a:chOff x="0" y="0"/>
          <a:chExt cx="0" cy="0"/>
        </a:xfrm>
      </p:grpSpPr>
      <p:grpSp>
        <p:nvGrpSpPr>
          <p:cNvPr id="213" name="Google Shape;213;p25"/>
          <p:cNvGrpSpPr/>
          <p:nvPr/>
        </p:nvGrpSpPr>
        <p:grpSpPr>
          <a:xfrm flipH="1">
            <a:off x="5375069" y="3176560"/>
            <a:ext cx="3768923" cy="1983886"/>
            <a:chOff x="238125" y="1477525"/>
            <a:chExt cx="3628500" cy="3742475"/>
          </a:xfrm>
        </p:grpSpPr>
        <p:sp>
          <p:nvSpPr>
            <p:cNvPr id="214" name="Google Shape;214;p25"/>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5" name="Google Shape;215;p25"/>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6" name="Google Shape;216;p25"/>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7" name="Google Shape;217;p25"/>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8" name="Google Shape;218;p25"/>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9" name="Google Shape;219;p25"/>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0" name="Google Shape;220;p25"/>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221" name="Google Shape;221;p25"/>
          <p:cNvGrpSpPr/>
          <p:nvPr/>
        </p:nvGrpSpPr>
        <p:grpSpPr>
          <a:xfrm flipH="1">
            <a:off x="0" y="4225630"/>
            <a:ext cx="9140092" cy="934888"/>
            <a:chOff x="238125" y="3373125"/>
            <a:chExt cx="7124000" cy="1846875"/>
          </a:xfrm>
        </p:grpSpPr>
        <p:sp>
          <p:nvSpPr>
            <p:cNvPr id="222" name="Google Shape;222;p2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3" name="Google Shape;223;p2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24" name="Google Shape;224;p25"/>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5"/>
          <p:cNvSpPr txBox="1"/>
          <p:nvPr>
            <p:ph idx="1" type="body"/>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226" name="Google Shape;226;p25"/>
          <p:cNvSpPr txBox="1"/>
          <p:nvPr>
            <p:ph idx="2" type="body"/>
          </p:nvPr>
        </p:nvSpPr>
        <p:spPr>
          <a:xfrm>
            <a:off x="4572000"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227" name="Google Shape;227;p2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8" name="Shape 228"/>
        <p:cNvGrpSpPr/>
        <p:nvPr/>
      </p:nvGrpSpPr>
      <p:grpSpPr>
        <a:xfrm>
          <a:off x="0" y="0"/>
          <a:ext cx="0" cy="0"/>
          <a:chOff x="0" y="0"/>
          <a:chExt cx="0" cy="0"/>
        </a:xfrm>
      </p:grpSpPr>
      <p:grpSp>
        <p:nvGrpSpPr>
          <p:cNvPr id="229" name="Google Shape;229;p26"/>
          <p:cNvGrpSpPr/>
          <p:nvPr/>
        </p:nvGrpSpPr>
        <p:grpSpPr>
          <a:xfrm>
            <a:off x="3485351" y="1852703"/>
            <a:ext cx="5645262" cy="2943125"/>
            <a:chOff x="3498301" y="1968528"/>
            <a:chExt cx="5645262" cy="2943125"/>
          </a:xfrm>
        </p:grpSpPr>
        <p:sp>
          <p:nvSpPr>
            <p:cNvPr id="230" name="Google Shape;230;p26"/>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6"/>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2" name="Google Shape;232;p26"/>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3" name="Google Shape;233;p26"/>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4" name="Google Shape;234;p26"/>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5" name="Google Shape;235;p26"/>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6" name="Google Shape;236;p26"/>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7" name="Google Shape;237;p26"/>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8" name="Google Shape;238;p26"/>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9" name="Google Shape;239;p26"/>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0" name="Google Shape;240;p26"/>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1" name="Google Shape;241;p26"/>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2" name="Google Shape;242;p26"/>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3" name="Google Shape;243;p26"/>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4" name="Google Shape;244;p26"/>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5" name="Google Shape;245;p26"/>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6" name="Google Shape;246;p26"/>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7" name="Google Shape;247;p26"/>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8" name="Google Shape;248;p26"/>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9" name="Google Shape;249;p26"/>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0" name="Google Shape;250;p26"/>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1" name="Google Shape;251;p26"/>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2" name="Google Shape;252;p26"/>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3" name="Google Shape;253;p26"/>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4" name="Google Shape;254;p26"/>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5" name="Google Shape;255;p26"/>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6" name="Google Shape;256;p26"/>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7" name="Google Shape;257;p26"/>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8" name="Google Shape;258;p26"/>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9" name="Google Shape;259;p26"/>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0" name="Google Shape;260;p26"/>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1" name="Google Shape;261;p26"/>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2" name="Google Shape;262;p26"/>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3" name="Google Shape;263;p26"/>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4" name="Google Shape;264;p26"/>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5" name="Google Shape;265;p26"/>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6" name="Google Shape;266;p26"/>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7" name="Google Shape;267;p26"/>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8" name="Google Shape;268;p26"/>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9" name="Google Shape;269;p26"/>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0" name="Google Shape;270;p26"/>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71" name="Google Shape;271;p26"/>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2" name="Google Shape;272;p26"/>
          <p:cNvSpPr/>
          <p:nvPr/>
        </p:nvSpPr>
        <p:spPr>
          <a:xfrm>
            <a:off x="-2" y="3964051"/>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3" name="Google Shape;273;p26"/>
          <p:cNvSpPr txBox="1"/>
          <p:nvPr>
            <p:ph type="title"/>
          </p:nvPr>
        </p:nvSpPr>
        <p:spPr>
          <a:xfrm>
            <a:off x="713225" y="1407053"/>
            <a:ext cx="37545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74" name="Google Shape;274;p26"/>
          <p:cNvSpPr txBox="1"/>
          <p:nvPr>
            <p:ph idx="1" type="body"/>
          </p:nvPr>
        </p:nvSpPr>
        <p:spPr>
          <a:xfrm>
            <a:off x="713225" y="2139150"/>
            <a:ext cx="3754500" cy="10896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SzPts val="1200"/>
              <a:buChar char="●"/>
              <a:defRPr sz="16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5" name="Shape 275"/>
        <p:cNvGrpSpPr/>
        <p:nvPr/>
      </p:nvGrpSpPr>
      <p:grpSpPr>
        <a:xfrm>
          <a:off x="0" y="0"/>
          <a:ext cx="0" cy="0"/>
          <a:chOff x="0" y="0"/>
          <a:chExt cx="0" cy="0"/>
        </a:xfrm>
      </p:grpSpPr>
      <p:grpSp>
        <p:nvGrpSpPr>
          <p:cNvPr id="276" name="Google Shape;276;p27"/>
          <p:cNvGrpSpPr/>
          <p:nvPr/>
        </p:nvGrpSpPr>
        <p:grpSpPr>
          <a:xfrm>
            <a:off x="6070829" y="2571781"/>
            <a:ext cx="3069278" cy="2229038"/>
            <a:chOff x="2810625" y="2627075"/>
            <a:chExt cx="1942950" cy="1138775"/>
          </a:xfrm>
        </p:grpSpPr>
        <p:sp>
          <p:nvSpPr>
            <p:cNvPr id="277" name="Google Shape;277;p27"/>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8" name="Google Shape;278;p27"/>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9" name="Google Shape;279;p27"/>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280" name="Google Shape;280;p27"/>
          <p:cNvGrpSpPr/>
          <p:nvPr/>
        </p:nvGrpSpPr>
        <p:grpSpPr>
          <a:xfrm>
            <a:off x="-130" y="2730892"/>
            <a:ext cx="3274986" cy="2012317"/>
            <a:chOff x="1190625" y="2651125"/>
            <a:chExt cx="1883150" cy="1066750"/>
          </a:xfrm>
        </p:grpSpPr>
        <p:sp>
          <p:nvSpPr>
            <p:cNvPr id="281" name="Google Shape;281;p27"/>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2" name="Google Shape;282;p27"/>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3" name="Google Shape;283;p27"/>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4" name="Google Shape;284;p27"/>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5" name="Google Shape;285;p27"/>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86" name="Google Shape;286;p27"/>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7" name="Google Shape;287;p27"/>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8" name="Google Shape;288;p27"/>
          <p:cNvSpPr/>
          <p:nvPr/>
        </p:nvSpPr>
        <p:spPr>
          <a:xfrm>
            <a:off x="823900"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7"/>
          <p:cNvSpPr txBox="1"/>
          <p:nvPr>
            <p:ph type="title"/>
          </p:nvPr>
        </p:nvSpPr>
        <p:spPr>
          <a:xfrm>
            <a:off x="1388100" y="1303350"/>
            <a:ext cx="6367800" cy="2536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800"/>
              <a:buNone/>
              <a:defRPr sz="77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0" name="Shape 290"/>
        <p:cNvGrpSpPr/>
        <p:nvPr/>
      </p:nvGrpSpPr>
      <p:grpSpPr>
        <a:xfrm>
          <a:off x="0" y="0"/>
          <a:ext cx="0" cy="0"/>
          <a:chOff x="0" y="0"/>
          <a:chExt cx="0" cy="0"/>
        </a:xfrm>
      </p:grpSpPr>
      <p:grpSp>
        <p:nvGrpSpPr>
          <p:cNvPr id="291" name="Google Shape;291;p28"/>
          <p:cNvGrpSpPr/>
          <p:nvPr/>
        </p:nvGrpSpPr>
        <p:grpSpPr>
          <a:xfrm>
            <a:off x="5353280" y="460689"/>
            <a:ext cx="1311686" cy="569694"/>
            <a:chOff x="5207050" y="881000"/>
            <a:chExt cx="1053225" cy="457475"/>
          </a:xfrm>
        </p:grpSpPr>
        <p:sp>
          <p:nvSpPr>
            <p:cNvPr id="292" name="Google Shape;292;p2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3" name="Google Shape;293;p2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4" name="Google Shape;294;p2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95" name="Google Shape;295;p28"/>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296" name="Google Shape;296;p28"/>
          <p:cNvGrpSpPr/>
          <p:nvPr/>
        </p:nvGrpSpPr>
        <p:grpSpPr>
          <a:xfrm>
            <a:off x="1483229" y="3070026"/>
            <a:ext cx="4876939" cy="2073563"/>
            <a:chOff x="1190200" y="3318650"/>
            <a:chExt cx="5212075" cy="1372675"/>
          </a:xfrm>
        </p:grpSpPr>
        <p:sp>
          <p:nvSpPr>
            <p:cNvPr id="297" name="Google Shape;297;p2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8" name="Google Shape;298;p2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99" name="Google Shape;299;p28"/>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0" name="Google Shape;300;p28"/>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1" name="Google Shape;301;p28"/>
          <p:cNvSpPr txBox="1"/>
          <p:nvPr>
            <p:ph type="title"/>
          </p:nvPr>
        </p:nvSpPr>
        <p:spPr>
          <a:xfrm>
            <a:off x="4328150" y="1482800"/>
            <a:ext cx="4045200" cy="6801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4200"/>
              <a:buNone/>
              <a:defRPr sz="3300">
                <a:solidFill>
                  <a:srgbClr val="16343F"/>
                </a:solidFill>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302" name="Google Shape;302;p28"/>
          <p:cNvSpPr txBox="1"/>
          <p:nvPr>
            <p:ph idx="1" type="subTitle"/>
          </p:nvPr>
        </p:nvSpPr>
        <p:spPr>
          <a:xfrm>
            <a:off x="4328150" y="2162850"/>
            <a:ext cx="4045200" cy="12351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solidFill>
                  <a:srgbClr val="16343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303" name="Shape 303"/>
        <p:cNvGrpSpPr/>
        <p:nvPr/>
      </p:nvGrpSpPr>
      <p:grpSpPr>
        <a:xfrm>
          <a:off x="0" y="0"/>
          <a:ext cx="0" cy="0"/>
          <a:chOff x="0" y="0"/>
          <a:chExt cx="0" cy="0"/>
        </a:xfrm>
      </p:grpSpPr>
      <p:sp>
        <p:nvSpPr>
          <p:cNvPr id="304" name="Google Shape;304;p29"/>
          <p:cNvSpPr/>
          <p:nvPr/>
        </p:nvSpPr>
        <p:spPr>
          <a:xfrm>
            <a:off x="-11575" y="0"/>
            <a:ext cx="9144000" cy="5143500"/>
          </a:xfrm>
          <a:prstGeom prst="rect">
            <a:avLst/>
          </a:prstGeom>
          <a:solidFill>
            <a:srgbClr val="81B9C3">
              <a:alpha val="505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5" name="Google Shape;305;p29"/>
          <p:cNvSpPr txBox="1"/>
          <p:nvPr>
            <p:ph type="title"/>
          </p:nvPr>
        </p:nvSpPr>
        <p:spPr>
          <a:xfrm>
            <a:off x="5363600" y="442725"/>
            <a:ext cx="2954700" cy="2256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a:lvl1pPr>
            <a:lvl2pPr lvl="1" rtl="0" algn="l">
              <a:lnSpc>
                <a:spcPct val="100000"/>
              </a:lnSpc>
              <a:spcBef>
                <a:spcPts val="0"/>
              </a:spcBef>
              <a:spcAft>
                <a:spcPts val="0"/>
              </a:spcAft>
              <a:buSzPts val="3300"/>
              <a:buNone/>
              <a:defRPr>
                <a:latin typeface="Didact Gothic"/>
                <a:ea typeface="Didact Gothic"/>
                <a:cs typeface="Didact Gothic"/>
                <a:sym typeface="Didact Gothic"/>
              </a:defRPr>
            </a:lvl2pPr>
            <a:lvl3pPr lvl="2" rtl="0" algn="l">
              <a:lnSpc>
                <a:spcPct val="100000"/>
              </a:lnSpc>
              <a:spcBef>
                <a:spcPts val="0"/>
              </a:spcBef>
              <a:spcAft>
                <a:spcPts val="0"/>
              </a:spcAft>
              <a:buSzPts val="3300"/>
              <a:buNone/>
              <a:defRPr>
                <a:latin typeface="Didact Gothic"/>
                <a:ea typeface="Didact Gothic"/>
                <a:cs typeface="Didact Gothic"/>
                <a:sym typeface="Didact Gothic"/>
              </a:defRPr>
            </a:lvl3pPr>
            <a:lvl4pPr lvl="3" rtl="0" algn="l">
              <a:lnSpc>
                <a:spcPct val="100000"/>
              </a:lnSpc>
              <a:spcBef>
                <a:spcPts val="0"/>
              </a:spcBef>
              <a:spcAft>
                <a:spcPts val="0"/>
              </a:spcAft>
              <a:buSzPts val="3300"/>
              <a:buNone/>
              <a:defRPr>
                <a:latin typeface="Didact Gothic"/>
                <a:ea typeface="Didact Gothic"/>
                <a:cs typeface="Didact Gothic"/>
                <a:sym typeface="Didact Gothic"/>
              </a:defRPr>
            </a:lvl4pPr>
            <a:lvl5pPr lvl="4" rtl="0" algn="l">
              <a:lnSpc>
                <a:spcPct val="100000"/>
              </a:lnSpc>
              <a:spcBef>
                <a:spcPts val="0"/>
              </a:spcBef>
              <a:spcAft>
                <a:spcPts val="0"/>
              </a:spcAft>
              <a:buSzPts val="3300"/>
              <a:buNone/>
              <a:defRPr>
                <a:latin typeface="Didact Gothic"/>
                <a:ea typeface="Didact Gothic"/>
                <a:cs typeface="Didact Gothic"/>
                <a:sym typeface="Didact Gothic"/>
              </a:defRPr>
            </a:lvl5pPr>
            <a:lvl6pPr lvl="5" rtl="0" algn="l">
              <a:lnSpc>
                <a:spcPct val="100000"/>
              </a:lnSpc>
              <a:spcBef>
                <a:spcPts val="0"/>
              </a:spcBef>
              <a:spcAft>
                <a:spcPts val="0"/>
              </a:spcAft>
              <a:buSzPts val="3300"/>
              <a:buNone/>
              <a:defRPr>
                <a:latin typeface="Didact Gothic"/>
                <a:ea typeface="Didact Gothic"/>
                <a:cs typeface="Didact Gothic"/>
                <a:sym typeface="Didact Gothic"/>
              </a:defRPr>
            </a:lvl6pPr>
            <a:lvl7pPr lvl="6" rtl="0" algn="l">
              <a:lnSpc>
                <a:spcPct val="100000"/>
              </a:lnSpc>
              <a:spcBef>
                <a:spcPts val="0"/>
              </a:spcBef>
              <a:spcAft>
                <a:spcPts val="0"/>
              </a:spcAft>
              <a:buSzPts val="3300"/>
              <a:buNone/>
              <a:defRPr>
                <a:latin typeface="Didact Gothic"/>
                <a:ea typeface="Didact Gothic"/>
                <a:cs typeface="Didact Gothic"/>
                <a:sym typeface="Didact Gothic"/>
              </a:defRPr>
            </a:lvl7pPr>
            <a:lvl8pPr lvl="7" rtl="0" algn="l">
              <a:lnSpc>
                <a:spcPct val="100000"/>
              </a:lnSpc>
              <a:spcBef>
                <a:spcPts val="0"/>
              </a:spcBef>
              <a:spcAft>
                <a:spcPts val="0"/>
              </a:spcAft>
              <a:buSzPts val="3300"/>
              <a:buNone/>
              <a:defRPr>
                <a:latin typeface="Didact Gothic"/>
                <a:ea typeface="Didact Gothic"/>
                <a:cs typeface="Didact Gothic"/>
                <a:sym typeface="Didact Gothic"/>
              </a:defRPr>
            </a:lvl8pPr>
            <a:lvl9pPr lvl="8" rtl="0" algn="l">
              <a:lnSpc>
                <a:spcPct val="100000"/>
              </a:lnSpc>
              <a:spcBef>
                <a:spcPts val="0"/>
              </a:spcBef>
              <a:spcAft>
                <a:spcPts val="0"/>
              </a:spcAft>
              <a:buSzPts val="3300"/>
              <a:buNone/>
              <a:defRPr>
                <a:latin typeface="Didact Gothic"/>
                <a:ea typeface="Didact Gothic"/>
                <a:cs typeface="Didact Gothic"/>
                <a:sym typeface="Didact Gothic"/>
              </a:defRPr>
            </a:lvl9pPr>
          </a:lstStyle>
          <a:p/>
        </p:txBody>
      </p:sp>
      <p:sp>
        <p:nvSpPr>
          <p:cNvPr id="306" name="Google Shape;306;p29"/>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07" name="Google Shape;307;p29"/>
          <p:cNvGrpSpPr/>
          <p:nvPr/>
        </p:nvGrpSpPr>
        <p:grpSpPr>
          <a:xfrm>
            <a:off x="-28" y="3801992"/>
            <a:ext cx="9144064" cy="1341558"/>
            <a:chOff x="1190200" y="4421950"/>
            <a:chExt cx="5212075" cy="1028250"/>
          </a:xfrm>
        </p:grpSpPr>
        <p:sp>
          <p:nvSpPr>
            <p:cNvPr id="308" name="Google Shape;308;p29"/>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9" name="Google Shape;309;p29"/>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10" name="Google Shape;310;p29"/>
          <p:cNvSpPr/>
          <p:nvPr/>
        </p:nvSpPr>
        <p:spPr>
          <a:xfrm>
            <a:off x="666875"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11" name="Shape 311"/>
        <p:cNvGrpSpPr/>
        <p:nvPr/>
      </p:nvGrpSpPr>
      <p:grpSpPr>
        <a:xfrm>
          <a:off x="0" y="0"/>
          <a:ext cx="0" cy="0"/>
          <a:chOff x="0" y="0"/>
          <a:chExt cx="0" cy="0"/>
        </a:xfrm>
      </p:grpSpPr>
      <p:sp>
        <p:nvSpPr>
          <p:cNvPr id="312" name="Google Shape;312;p30"/>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3" name="Google Shape;313;p30"/>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14" name="Google Shape;314;p30"/>
          <p:cNvGrpSpPr/>
          <p:nvPr/>
        </p:nvGrpSpPr>
        <p:grpSpPr>
          <a:xfrm flipH="1">
            <a:off x="0" y="4225630"/>
            <a:ext cx="9140092" cy="934888"/>
            <a:chOff x="238125" y="3373125"/>
            <a:chExt cx="7124000" cy="1846875"/>
          </a:xfrm>
        </p:grpSpPr>
        <p:sp>
          <p:nvSpPr>
            <p:cNvPr id="315" name="Google Shape;315;p3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6" name="Google Shape;316;p3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17" name="Google Shape;317;p30"/>
          <p:cNvSpPr txBox="1"/>
          <p:nvPr>
            <p:ph hasCustomPrompt="1" type="title"/>
          </p:nvPr>
        </p:nvSpPr>
        <p:spPr>
          <a:xfrm>
            <a:off x="713225" y="1435650"/>
            <a:ext cx="4260300" cy="1505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2000"/>
              <a:buNone/>
              <a:defRPr sz="10900">
                <a:solidFill>
                  <a:schemeClr val="lt2"/>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318" name="Google Shape;318;p30"/>
          <p:cNvSpPr txBox="1"/>
          <p:nvPr>
            <p:ph idx="1" type="body"/>
          </p:nvPr>
        </p:nvSpPr>
        <p:spPr>
          <a:xfrm>
            <a:off x="713225" y="2941050"/>
            <a:ext cx="2859600" cy="7668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SzPts val="1800"/>
              <a:buChar char="●"/>
              <a:defRPr sz="1600"/>
            </a:lvl1pPr>
            <a:lvl2pPr indent="-317500" lvl="1" marL="914400" rtl="0" algn="ctr">
              <a:lnSpc>
                <a:spcPct val="100000"/>
              </a:lnSpc>
              <a:spcBef>
                <a:spcPts val="0"/>
              </a:spcBef>
              <a:spcAft>
                <a:spcPts val="0"/>
              </a:spcAft>
              <a:buSzPts val="1400"/>
              <a:buChar char="○"/>
              <a:defRPr/>
            </a:lvl2pPr>
            <a:lvl3pPr indent="-317500" lvl="2" marL="1371600" rtl="0" algn="ctr">
              <a:lnSpc>
                <a:spcPct val="100000"/>
              </a:lnSpc>
              <a:spcBef>
                <a:spcPts val="0"/>
              </a:spcBef>
              <a:spcAft>
                <a:spcPts val="0"/>
              </a:spcAft>
              <a:buSzPts val="1400"/>
              <a:buChar char="■"/>
              <a:defRPr/>
            </a:lvl3pPr>
            <a:lvl4pPr indent="-317500" lvl="3" marL="1828800" rtl="0" algn="ctr">
              <a:lnSpc>
                <a:spcPct val="100000"/>
              </a:lnSpc>
              <a:spcBef>
                <a:spcPts val="0"/>
              </a:spcBef>
              <a:spcAft>
                <a:spcPts val="0"/>
              </a:spcAft>
              <a:buSzPts val="1400"/>
              <a:buChar char="●"/>
              <a:defRPr/>
            </a:lvl4pPr>
            <a:lvl5pPr indent="-317500" lvl="4" marL="2286000" rtl="0" algn="ctr">
              <a:lnSpc>
                <a:spcPct val="100000"/>
              </a:lnSpc>
              <a:spcBef>
                <a:spcPts val="0"/>
              </a:spcBef>
              <a:spcAft>
                <a:spcPts val="0"/>
              </a:spcAft>
              <a:buSzPts val="1400"/>
              <a:buChar char="○"/>
              <a:defRPr/>
            </a:lvl5pPr>
            <a:lvl6pPr indent="-317500" lvl="5" marL="2743200" rtl="0" algn="ctr">
              <a:lnSpc>
                <a:spcPct val="100000"/>
              </a:lnSpc>
              <a:spcBef>
                <a:spcPts val="0"/>
              </a:spcBef>
              <a:spcAft>
                <a:spcPts val="0"/>
              </a:spcAft>
              <a:buSzPts val="1400"/>
              <a:buChar char="■"/>
              <a:defRPr/>
            </a:lvl6pPr>
            <a:lvl7pPr indent="-317500" lvl="6" marL="3200400" rtl="0" algn="ctr">
              <a:lnSpc>
                <a:spcPct val="100000"/>
              </a:lnSpc>
              <a:spcBef>
                <a:spcPts val="0"/>
              </a:spcBef>
              <a:spcAft>
                <a:spcPts val="0"/>
              </a:spcAft>
              <a:buSzPts val="1400"/>
              <a:buChar char="●"/>
              <a:defRPr/>
            </a:lvl7pPr>
            <a:lvl8pPr indent="-317500" lvl="7" marL="3657600" rtl="0" algn="ctr">
              <a:lnSpc>
                <a:spcPct val="100000"/>
              </a:lnSpc>
              <a:spcBef>
                <a:spcPts val="0"/>
              </a:spcBef>
              <a:spcAft>
                <a:spcPts val="0"/>
              </a:spcAft>
              <a:buSzPts val="1400"/>
              <a:buChar char="○"/>
              <a:defRPr/>
            </a:lvl8pPr>
            <a:lvl9pPr indent="-317500" lvl="8" marL="4114800"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19" name="Shape 3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20" name="Shape 320"/>
        <p:cNvGrpSpPr/>
        <p:nvPr/>
      </p:nvGrpSpPr>
      <p:grpSpPr>
        <a:xfrm>
          <a:off x="0" y="0"/>
          <a:ext cx="0" cy="0"/>
          <a:chOff x="0" y="0"/>
          <a:chExt cx="0" cy="0"/>
        </a:xfrm>
      </p:grpSpPr>
      <p:sp>
        <p:nvSpPr>
          <p:cNvPr id="321" name="Google Shape;321;p32"/>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22" name="Google Shape;322;p32"/>
          <p:cNvGrpSpPr/>
          <p:nvPr/>
        </p:nvGrpSpPr>
        <p:grpSpPr>
          <a:xfrm>
            <a:off x="7892590" y="480760"/>
            <a:ext cx="1759412" cy="764166"/>
            <a:chOff x="5207050" y="881000"/>
            <a:chExt cx="1053225" cy="457475"/>
          </a:xfrm>
        </p:grpSpPr>
        <p:sp>
          <p:nvSpPr>
            <p:cNvPr id="323" name="Google Shape;323;p3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4" name="Google Shape;324;p3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5" name="Google Shape;325;p3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26" name="Google Shape;326;p32"/>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
        <p:nvSpPr>
          <p:cNvPr id="327" name="Google Shape;327;p32"/>
          <p:cNvSpPr txBox="1"/>
          <p:nvPr>
            <p:ph idx="1" type="subTitle"/>
          </p:nvPr>
        </p:nvSpPr>
        <p:spPr>
          <a:xfrm>
            <a:off x="1702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8" name="Google Shape;328;p32"/>
          <p:cNvSpPr txBox="1"/>
          <p:nvPr>
            <p:ph idx="2" type="subTitle"/>
          </p:nvPr>
        </p:nvSpPr>
        <p:spPr>
          <a:xfrm>
            <a:off x="5437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9" name="Google Shape;329;p32"/>
          <p:cNvSpPr txBox="1"/>
          <p:nvPr>
            <p:ph idx="3" type="subTitle"/>
          </p:nvPr>
        </p:nvSpPr>
        <p:spPr>
          <a:xfrm>
            <a:off x="1702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0" name="Google Shape;330;p32"/>
          <p:cNvSpPr txBox="1"/>
          <p:nvPr>
            <p:ph idx="4" type="subTitle"/>
          </p:nvPr>
        </p:nvSpPr>
        <p:spPr>
          <a:xfrm>
            <a:off x="5437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1" name="Google Shape;331;p32"/>
          <p:cNvSpPr txBox="1"/>
          <p:nvPr>
            <p:ph idx="5" type="subTitle"/>
          </p:nvPr>
        </p:nvSpPr>
        <p:spPr>
          <a:xfrm>
            <a:off x="1702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2" name="Google Shape;332;p32"/>
          <p:cNvSpPr txBox="1"/>
          <p:nvPr>
            <p:ph idx="6" type="subTitle"/>
          </p:nvPr>
        </p:nvSpPr>
        <p:spPr>
          <a:xfrm>
            <a:off x="5437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3" name="Google Shape;333;p32"/>
          <p:cNvSpPr txBox="1"/>
          <p:nvPr>
            <p:ph idx="7" type="subTitle"/>
          </p:nvPr>
        </p:nvSpPr>
        <p:spPr>
          <a:xfrm>
            <a:off x="1702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4" name="Google Shape;334;p32"/>
          <p:cNvSpPr txBox="1"/>
          <p:nvPr>
            <p:ph idx="8" type="subTitle"/>
          </p:nvPr>
        </p:nvSpPr>
        <p:spPr>
          <a:xfrm>
            <a:off x="5437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5" name="Google Shape;335;p32"/>
          <p:cNvSpPr txBox="1"/>
          <p:nvPr>
            <p:ph type="title"/>
          </p:nvPr>
        </p:nvSpPr>
        <p:spPr>
          <a:xfrm>
            <a:off x="839059"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rgbClr val="E2855A"/>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6" name="Google Shape;336;p32"/>
          <p:cNvSpPr txBox="1"/>
          <p:nvPr>
            <p:ph idx="9" type="title"/>
          </p:nvPr>
        </p:nvSpPr>
        <p:spPr>
          <a:xfrm>
            <a:off x="4569884"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7" name="Google Shape;337;p32"/>
          <p:cNvSpPr txBox="1"/>
          <p:nvPr>
            <p:ph idx="13" type="title"/>
          </p:nvPr>
        </p:nvSpPr>
        <p:spPr>
          <a:xfrm>
            <a:off x="839059"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8" name="Google Shape;338;p32"/>
          <p:cNvSpPr txBox="1"/>
          <p:nvPr>
            <p:ph idx="14" type="title"/>
          </p:nvPr>
        </p:nvSpPr>
        <p:spPr>
          <a:xfrm>
            <a:off x="4569885"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9" name="Google Shape;339;p32"/>
          <p:cNvSpPr txBox="1"/>
          <p:nvPr>
            <p:ph idx="15"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340" name="Shape 340"/>
        <p:cNvGrpSpPr/>
        <p:nvPr/>
      </p:nvGrpSpPr>
      <p:grpSpPr>
        <a:xfrm>
          <a:off x="0" y="0"/>
          <a:ext cx="0" cy="0"/>
          <a:chOff x="0" y="0"/>
          <a:chExt cx="0" cy="0"/>
        </a:xfrm>
      </p:grpSpPr>
      <p:grpSp>
        <p:nvGrpSpPr>
          <p:cNvPr id="341" name="Google Shape;341;p33"/>
          <p:cNvGrpSpPr/>
          <p:nvPr/>
        </p:nvGrpSpPr>
        <p:grpSpPr>
          <a:xfrm flipH="1">
            <a:off x="-3554" y="1416732"/>
            <a:ext cx="9143654" cy="3743170"/>
            <a:chOff x="238125" y="1300450"/>
            <a:chExt cx="7124000" cy="3919550"/>
          </a:xfrm>
        </p:grpSpPr>
        <p:sp>
          <p:nvSpPr>
            <p:cNvPr id="342" name="Google Shape;342;p33"/>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3"/>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4" name="Google Shape;344;p33"/>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5" name="Google Shape;345;p33"/>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6" name="Google Shape;346;p33"/>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47" name="Google Shape;347;p33"/>
          <p:cNvGrpSpPr/>
          <p:nvPr/>
        </p:nvGrpSpPr>
        <p:grpSpPr>
          <a:xfrm>
            <a:off x="3916094" y="2790369"/>
            <a:ext cx="2768121" cy="2010280"/>
            <a:chOff x="2810625" y="2627075"/>
            <a:chExt cx="1942950" cy="1138775"/>
          </a:xfrm>
        </p:grpSpPr>
        <p:sp>
          <p:nvSpPr>
            <p:cNvPr id="348" name="Google Shape;348;p33"/>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9" name="Google Shape;349;p33"/>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0" name="Google Shape;350;p33"/>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51" name="Google Shape;351;p33"/>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2" name="Google Shape;352;p33"/>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3" name="Google Shape;353;p33"/>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4" name="Google Shape;354;p33"/>
          <p:cNvSpPr txBox="1"/>
          <p:nvPr>
            <p:ph type="title"/>
          </p:nvPr>
        </p:nvSpPr>
        <p:spPr>
          <a:xfrm flipH="1">
            <a:off x="713225" y="2650050"/>
            <a:ext cx="4803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1800"/>
              <a:buNone/>
              <a:defRPr sz="2000">
                <a:solidFill>
                  <a:srgbClr val="16343F"/>
                </a:solidFill>
              </a:defRPr>
            </a:lvl1pPr>
            <a:lvl2pPr lvl="1" rtl="0" algn="l">
              <a:lnSpc>
                <a:spcPct val="100000"/>
              </a:lnSpc>
              <a:spcBef>
                <a:spcPts val="0"/>
              </a:spcBef>
              <a:spcAft>
                <a:spcPts val="0"/>
              </a:spcAft>
              <a:buClr>
                <a:schemeClr val="accent2"/>
              </a:buClr>
              <a:buSzPts val="1800"/>
              <a:buNone/>
              <a:defRPr sz="1800">
                <a:solidFill>
                  <a:schemeClr val="accent2"/>
                </a:solidFill>
              </a:defRPr>
            </a:lvl2pPr>
            <a:lvl3pPr lvl="2" rtl="0" algn="l">
              <a:lnSpc>
                <a:spcPct val="100000"/>
              </a:lnSpc>
              <a:spcBef>
                <a:spcPts val="0"/>
              </a:spcBef>
              <a:spcAft>
                <a:spcPts val="0"/>
              </a:spcAft>
              <a:buClr>
                <a:schemeClr val="accent2"/>
              </a:buClr>
              <a:buSzPts val="1800"/>
              <a:buNone/>
              <a:defRPr sz="1800">
                <a:solidFill>
                  <a:schemeClr val="accent2"/>
                </a:solidFill>
              </a:defRPr>
            </a:lvl3pPr>
            <a:lvl4pPr lvl="3" rtl="0" algn="l">
              <a:lnSpc>
                <a:spcPct val="100000"/>
              </a:lnSpc>
              <a:spcBef>
                <a:spcPts val="0"/>
              </a:spcBef>
              <a:spcAft>
                <a:spcPts val="0"/>
              </a:spcAft>
              <a:buClr>
                <a:schemeClr val="accent2"/>
              </a:buClr>
              <a:buSzPts val="1800"/>
              <a:buNone/>
              <a:defRPr sz="1800">
                <a:solidFill>
                  <a:schemeClr val="accent2"/>
                </a:solidFill>
              </a:defRPr>
            </a:lvl4pPr>
            <a:lvl5pPr lvl="4" rtl="0" algn="l">
              <a:lnSpc>
                <a:spcPct val="100000"/>
              </a:lnSpc>
              <a:spcBef>
                <a:spcPts val="0"/>
              </a:spcBef>
              <a:spcAft>
                <a:spcPts val="0"/>
              </a:spcAft>
              <a:buClr>
                <a:schemeClr val="accent2"/>
              </a:buClr>
              <a:buSzPts val="1800"/>
              <a:buNone/>
              <a:defRPr sz="1800">
                <a:solidFill>
                  <a:schemeClr val="accent2"/>
                </a:solidFill>
              </a:defRPr>
            </a:lvl5pPr>
            <a:lvl6pPr lvl="5" rtl="0" algn="l">
              <a:lnSpc>
                <a:spcPct val="100000"/>
              </a:lnSpc>
              <a:spcBef>
                <a:spcPts val="0"/>
              </a:spcBef>
              <a:spcAft>
                <a:spcPts val="0"/>
              </a:spcAft>
              <a:buClr>
                <a:schemeClr val="accent2"/>
              </a:buClr>
              <a:buSzPts val="1800"/>
              <a:buNone/>
              <a:defRPr sz="1800">
                <a:solidFill>
                  <a:schemeClr val="accent2"/>
                </a:solidFill>
              </a:defRPr>
            </a:lvl6pPr>
            <a:lvl7pPr lvl="6" rtl="0" algn="l">
              <a:lnSpc>
                <a:spcPct val="100000"/>
              </a:lnSpc>
              <a:spcBef>
                <a:spcPts val="0"/>
              </a:spcBef>
              <a:spcAft>
                <a:spcPts val="0"/>
              </a:spcAft>
              <a:buClr>
                <a:schemeClr val="accent2"/>
              </a:buClr>
              <a:buSzPts val="1800"/>
              <a:buNone/>
              <a:defRPr sz="1800">
                <a:solidFill>
                  <a:schemeClr val="accent2"/>
                </a:solidFill>
              </a:defRPr>
            </a:lvl7pPr>
            <a:lvl8pPr lvl="7" rtl="0" algn="l">
              <a:lnSpc>
                <a:spcPct val="100000"/>
              </a:lnSpc>
              <a:spcBef>
                <a:spcPts val="0"/>
              </a:spcBef>
              <a:spcAft>
                <a:spcPts val="0"/>
              </a:spcAft>
              <a:buClr>
                <a:schemeClr val="accent2"/>
              </a:buClr>
              <a:buSzPts val="1800"/>
              <a:buNone/>
              <a:defRPr sz="1800">
                <a:solidFill>
                  <a:schemeClr val="accent2"/>
                </a:solidFill>
              </a:defRPr>
            </a:lvl8pPr>
            <a:lvl9pPr lvl="8" rtl="0" algn="l">
              <a:lnSpc>
                <a:spcPct val="100000"/>
              </a:lnSpc>
              <a:spcBef>
                <a:spcPts val="0"/>
              </a:spcBef>
              <a:spcAft>
                <a:spcPts val="0"/>
              </a:spcAft>
              <a:buClr>
                <a:schemeClr val="accent2"/>
              </a:buClr>
              <a:buSzPts val="1800"/>
              <a:buNone/>
              <a:defRPr sz="1800">
                <a:solidFill>
                  <a:schemeClr val="accent2"/>
                </a:solidFill>
              </a:defRPr>
            </a:lvl9pPr>
          </a:lstStyle>
          <a:p/>
        </p:txBody>
      </p:sp>
      <p:sp>
        <p:nvSpPr>
          <p:cNvPr id="355" name="Google Shape;355;p33"/>
          <p:cNvSpPr txBox="1"/>
          <p:nvPr>
            <p:ph idx="1" type="subTitle"/>
          </p:nvPr>
        </p:nvSpPr>
        <p:spPr>
          <a:xfrm flipH="1">
            <a:off x="713225" y="1536950"/>
            <a:ext cx="4803600" cy="110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000">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356" name="Shape 356"/>
        <p:cNvGrpSpPr/>
        <p:nvPr/>
      </p:nvGrpSpPr>
      <p:grpSpPr>
        <a:xfrm>
          <a:off x="0" y="0"/>
          <a:ext cx="0" cy="0"/>
          <a:chOff x="0" y="0"/>
          <a:chExt cx="0" cy="0"/>
        </a:xfrm>
      </p:grpSpPr>
      <p:grpSp>
        <p:nvGrpSpPr>
          <p:cNvPr id="357" name="Google Shape;357;p34"/>
          <p:cNvGrpSpPr/>
          <p:nvPr/>
        </p:nvGrpSpPr>
        <p:grpSpPr>
          <a:xfrm>
            <a:off x="1802688" y="3543824"/>
            <a:ext cx="5212075" cy="1372675"/>
            <a:chOff x="1190200" y="3318650"/>
            <a:chExt cx="5212075" cy="1372675"/>
          </a:xfrm>
        </p:grpSpPr>
        <p:sp>
          <p:nvSpPr>
            <p:cNvPr id="358" name="Google Shape;358;p34"/>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9" name="Google Shape;359;p34"/>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60" name="Google Shape;360;p34"/>
          <p:cNvGrpSpPr/>
          <p:nvPr/>
        </p:nvGrpSpPr>
        <p:grpSpPr>
          <a:xfrm>
            <a:off x="24" y="3134037"/>
            <a:ext cx="3165141" cy="2041894"/>
            <a:chOff x="238125" y="1477525"/>
            <a:chExt cx="3628500" cy="3742475"/>
          </a:xfrm>
        </p:grpSpPr>
        <p:sp>
          <p:nvSpPr>
            <p:cNvPr id="361" name="Google Shape;361;p34"/>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2" name="Google Shape;362;p34"/>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3" name="Google Shape;363;p34"/>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4" name="Google Shape;364;p34"/>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5" name="Google Shape;365;p34"/>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6" name="Google Shape;366;p34"/>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7" name="Google Shape;367;p34"/>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68" name="Google Shape;368;p34"/>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9" name="Google Shape;369;p34"/>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0" name="Google Shape;370;p34"/>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71" name="Google Shape;371;p34"/>
          <p:cNvGrpSpPr/>
          <p:nvPr/>
        </p:nvGrpSpPr>
        <p:grpSpPr>
          <a:xfrm flipH="1">
            <a:off x="-224520" y="1618039"/>
            <a:ext cx="1311686" cy="569694"/>
            <a:chOff x="5207050" y="881000"/>
            <a:chExt cx="1053225" cy="457475"/>
          </a:xfrm>
        </p:grpSpPr>
        <p:sp>
          <p:nvSpPr>
            <p:cNvPr id="372" name="Google Shape;372;p3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3" name="Google Shape;373;p3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4" name="Google Shape;374;p3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75" name="Google Shape;375;p34"/>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376" name="Google Shape;376;p34"/>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7" name="Google Shape;377;p34"/>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378" name="Shape 378"/>
        <p:cNvGrpSpPr/>
        <p:nvPr/>
      </p:nvGrpSpPr>
      <p:grpSpPr>
        <a:xfrm>
          <a:off x="0" y="0"/>
          <a:ext cx="0" cy="0"/>
          <a:chOff x="0" y="0"/>
          <a:chExt cx="0" cy="0"/>
        </a:xfrm>
      </p:grpSpPr>
      <p:grpSp>
        <p:nvGrpSpPr>
          <p:cNvPr id="379" name="Google Shape;379;p35"/>
          <p:cNvGrpSpPr/>
          <p:nvPr/>
        </p:nvGrpSpPr>
        <p:grpSpPr>
          <a:xfrm>
            <a:off x="5400975" y="1988300"/>
            <a:ext cx="3840500" cy="1975750"/>
            <a:chOff x="3800500" y="1715350"/>
            <a:chExt cx="3840500" cy="1975750"/>
          </a:xfrm>
        </p:grpSpPr>
        <p:sp>
          <p:nvSpPr>
            <p:cNvPr id="380" name="Google Shape;380;p35"/>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1" name="Google Shape;381;p35"/>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82" name="Google Shape;382;p35"/>
          <p:cNvGrpSpPr/>
          <p:nvPr/>
        </p:nvGrpSpPr>
        <p:grpSpPr>
          <a:xfrm flipH="1">
            <a:off x="2583344" y="3023547"/>
            <a:ext cx="6560656" cy="1840146"/>
            <a:chOff x="-71925" y="1886325"/>
            <a:chExt cx="6522175" cy="2291875"/>
          </a:xfrm>
        </p:grpSpPr>
        <p:sp>
          <p:nvSpPr>
            <p:cNvPr id="383" name="Google Shape;383;p35"/>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4" name="Google Shape;384;p35"/>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85" name="Google Shape;385;p35"/>
          <p:cNvGrpSpPr/>
          <p:nvPr/>
        </p:nvGrpSpPr>
        <p:grpSpPr>
          <a:xfrm>
            <a:off x="4110910" y="2366966"/>
            <a:ext cx="2825890" cy="2094779"/>
            <a:chOff x="3749825" y="1940725"/>
            <a:chExt cx="777775" cy="576550"/>
          </a:xfrm>
        </p:grpSpPr>
        <p:sp>
          <p:nvSpPr>
            <p:cNvPr id="386" name="Google Shape;386;p35"/>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7" name="Google Shape;387;p35"/>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8" name="Google Shape;388;p35"/>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9" name="Google Shape;389;p35"/>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0" name="Google Shape;390;p35"/>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1" name="Google Shape;391;p35"/>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2" name="Google Shape;392;p35"/>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93" name="Google Shape;393;p35"/>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4" name="Google Shape;394;p35"/>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5" name="Google Shape;395;p35"/>
          <p:cNvSpPr/>
          <p:nvPr/>
        </p:nvSpPr>
        <p:spPr>
          <a:xfrm>
            <a:off x="5910737"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6" name="Google Shape;396;p35"/>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397" name="Google Shape;397;p35"/>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8" name="Google Shape;398;p35"/>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399" name="Shape 399"/>
        <p:cNvGrpSpPr/>
        <p:nvPr/>
      </p:nvGrpSpPr>
      <p:grpSpPr>
        <a:xfrm>
          <a:off x="0" y="0"/>
          <a:ext cx="0" cy="0"/>
          <a:chOff x="0" y="0"/>
          <a:chExt cx="0" cy="0"/>
        </a:xfrm>
      </p:grpSpPr>
      <p:sp>
        <p:nvSpPr>
          <p:cNvPr id="400" name="Google Shape;400;p36"/>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401" name="Google Shape;401;p36"/>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2" name="Google Shape;402;p36"/>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grpSp>
        <p:nvGrpSpPr>
          <p:cNvPr id="403" name="Google Shape;403;p36"/>
          <p:cNvGrpSpPr/>
          <p:nvPr/>
        </p:nvGrpSpPr>
        <p:grpSpPr>
          <a:xfrm flipH="1">
            <a:off x="326357" y="2143666"/>
            <a:ext cx="2825890" cy="2094779"/>
            <a:chOff x="3749825" y="1940725"/>
            <a:chExt cx="777775" cy="576550"/>
          </a:xfrm>
        </p:grpSpPr>
        <p:sp>
          <p:nvSpPr>
            <p:cNvPr id="404" name="Google Shape;404;p36"/>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5" name="Google Shape;405;p36"/>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6" name="Google Shape;406;p36"/>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7" name="Google Shape;407;p36"/>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8" name="Google Shape;408;p36"/>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9" name="Google Shape;409;p36"/>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0" name="Google Shape;410;p36"/>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11" name="Google Shape;411;p36"/>
          <p:cNvGrpSpPr/>
          <p:nvPr/>
        </p:nvGrpSpPr>
        <p:grpSpPr>
          <a:xfrm>
            <a:off x="825481" y="3039773"/>
            <a:ext cx="5256579" cy="1711158"/>
            <a:chOff x="1127950" y="3243500"/>
            <a:chExt cx="4659675" cy="1516850"/>
          </a:xfrm>
        </p:grpSpPr>
        <p:sp>
          <p:nvSpPr>
            <p:cNvPr id="412" name="Google Shape;412;p36"/>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3" name="Google Shape;413;p36"/>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4" name="Google Shape;414;p36"/>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5" name="Google Shape;415;p36"/>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16" name="Google Shape;416;p36"/>
          <p:cNvGrpSpPr/>
          <p:nvPr/>
        </p:nvGrpSpPr>
        <p:grpSpPr>
          <a:xfrm>
            <a:off x="0" y="4225630"/>
            <a:ext cx="9140092" cy="934888"/>
            <a:chOff x="238125" y="3373125"/>
            <a:chExt cx="7124000" cy="1846875"/>
          </a:xfrm>
        </p:grpSpPr>
        <p:sp>
          <p:nvSpPr>
            <p:cNvPr id="417" name="Google Shape;417;p3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8" name="Google Shape;418;p36"/>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19" name="Google Shape;419;p36"/>
          <p:cNvSpPr/>
          <p:nvPr/>
        </p:nvSpPr>
        <p:spPr>
          <a:xfrm>
            <a:off x="1392812"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0" name="Google Shape;420;p36"/>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421" name="Shape 421"/>
        <p:cNvGrpSpPr/>
        <p:nvPr/>
      </p:nvGrpSpPr>
      <p:grpSpPr>
        <a:xfrm>
          <a:off x="0" y="0"/>
          <a:ext cx="0" cy="0"/>
          <a:chOff x="0" y="0"/>
          <a:chExt cx="0" cy="0"/>
        </a:xfrm>
      </p:grpSpPr>
      <p:sp>
        <p:nvSpPr>
          <p:cNvPr id="422" name="Google Shape;422;p37"/>
          <p:cNvSpPr txBox="1"/>
          <p:nvPr>
            <p:ph idx="1" type="subTitle"/>
          </p:nvPr>
        </p:nvSpPr>
        <p:spPr>
          <a:xfrm>
            <a:off x="3620575" y="1390125"/>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423" name="Google Shape;423;p37"/>
          <p:cNvSpPr txBox="1"/>
          <p:nvPr>
            <p:ph type="title"/>
          </p:nvPr>
        </p:nvSpPr>
        <p:spPr>
          <a:xfrm>
            <a:off x="3620575" y="913675"/>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424" name="Google Shape;424;p37"/>
          <p:cNvSpPr txBox="1"/>
          <p:nvPr>
            <p:ph idx="2" type="subTitle"/>
          </p:nvPr>
        </p:nvSpPr>
        <p:spPr>
          <a:xfrm>
            <a:off x="3620575" y="25236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425" name="Google Shape;425;p37"/>
          <p:cNvSpPr txBox="1"/>
          <p:nvPr>
            <p:ph idx="3" type="title"/>
          </p:nvPr>
        </p:nvSpPr>
        <p:spPr>
          <a:xfrm>
            <a:off x="3620575" y="2047187"/>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426" name="Google Shape;426;p37"/>
          <p:cNvSpPr txBox="1"/>
          <p:nvPr>
            <p:ph idx="4" type="subTitle"/>
          </p:nvPr>
        </p:nvSpPr>
        <p:spPr>
          <a:xfrm>
            <a:off x="3620575" y="36571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427" name="Google Shape;427;p37"/>
          <p:cNvSpPr txBox="1"/>
          <p:nvPr>
            <p:ph idx="5" type="title"/>
          </p:nvPr>
        </p:nvSpPr>
        <p:spPr>
          <a:xfrm>
            <a:off x="3620575" y="3180699"/>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grpSp>
        <p:nvGrpSpPr>
          <p:cNvPr id="428" name="Google Shape;428;p37"/>
          <p:cNvGrpSpPr/>
          <p:nvPr/>
        </p:nvGrpSpPr>
        <p:grpSpPr>
          <a:xfrm flipH="1">
            <a:off x="2011102" y="1713913"/>
            <a:ext cx="1856982" cy="2515946"/>
            <a:chOff x="2" y="1631475"/>
            <a:chExt cx="1856982" cy="2515946"/>
          </a:xfrm>
        </p:grpSpPr>
        <p:sp>
          <p:nvSpPr>
            <p:cNvPr id="429" name="Google Shape;429;p37"/>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0" name="Google Shape;430;p37"/>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1" name="Google Shape;431;p37"/>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2" name="Google Shape;432;p37"/>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3" name="Google Shape;433;p37"/>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4" name="Google Shape;434;p37"/>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5" name="Google Shape;435;p37"/>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36" name="Google Shape;436;p37"/>
          <p:cNvGrpSpPr/>
          <p:nvPr/>
        </p:nvGrpSpPr>
        <p:grpSpPr>
          <a:xfrm>
            <a:off x="4" y="2993726"/>
            <a:ext cx="4876939" cy="2073563"/>
            <a:chOff x="1190200" y="3318650"/>
            <a:chExt cx="5212075" cy="1372675"/>
          </a:xfrm>
        </p:grpSpPr>
        <p:sp>
          <p:nvSpPr>
            <p:cNvPr id="437" name="Google Shape;437;p3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8" name="Google Shape;438;p3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39" name="Google Shape;439;p37"/>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0" name="Google Shape;440;p37"/>
          <p:cNvSpPr/>
          <p:nvPr/>
        </p:nvSpPr>
        <p:spPr>
          <a:xfrm>
            <a:off x="1132858"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441" name="Shape 441"/>
        <p:cNvGrpSpPr/>
        <p:nvPr/>
      </p:nvGrpSpPr>
      <p:grpSpPr>
        <a:xfrm>
          <a:off x="0" y="0"/>
          <a:ext cx="0" cy="0"/>
          <a:chOff x="0" y="0"/>
          <a:chExt cx="0" cy="0"/>
        </a:xfrm>
      </p:grpSpPr>
      <p:grpSp>
        <p:nvGrpSpPr>
          <p:cNvPr id="442" name="Google Shape;442;p38"/>
          <p:cNvGrpSpPr/>
          <p:nvPr/>
        </p:nvGrpSpPr>
        <p:grpSpPr>
          <a:xfrm flipH="1">
            <a:off x="4525103" y="2792205"/>
            <a:ext cx="2351552" cy="1707821"/>
            <a:chOff x="2810625" y="2627075"/>
            <a:chExt cx="1942950" cy="1138775"/>
          </a:xfrm>
        </p:grpSpPr>
        <p:sp>
          <p:nvSpPr>
            <p:cNvPr id="443" name="Google Shape;443;p38"/>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4" name="Google Shape;444;p38"/>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5" name="Google Shape;445;p38"/>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46" name="Google Shape;446;p38"/>
          <p:cNvGrpSpPr/>
          <p:nvPr/>
        </p:nvGrpSpPr>
        <p:grpSpPr>
          <a:xfrm>
            <a:off x="5774529" y="2141781"/>
            <a:ext cx="3069278" cy="2229038"/>
            <a:chOff x="2810625" y="2627075"/>
            <a:chExt cx="1942950" cy="1138775"/>
          </a:xfrm>
        </p:grpSpPr>
        <p:sp>
          <p:nvSpPr>
            <p:cNvPr id="447" name="Google Shape;447;p38"/>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8" name="Google Shape;448;p38"/>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9" name="Google Shape;449;p38"/>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50" name="Google Shape;450;p3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451" name="Google Shape;451;p38"/>
          <p:cNvSpPr txBox="1"/>
          <p:nvPr>
            <p:ph idx="1" type="subTitle"/>
          </p:nvPr>
        </p:nvSpPr>
        <p:spPr>
          <a:xfrm>
            <a:off x="713225" y="1364700"/>
            <a:ext cx="4344900" cy="2489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D256"/>
              </a:buClr>
              <a:buSzPts val="1600"/>
              <a:buFont typeface="Nunito"/>
              <a:buNone/>
              <a:defRPr sz="1600"/>
            </a:lvl1pPr>
            <a:lvl2pPr lvl="1" rtl="0" algn="l">
              <a:lnSpc>
                <a:spcPct val="100000"/>
              </a:lnSpc>
              <a:spcBef>
                <a:spcPts val="0"/>
              </a:spcBef>
              <a:spcAft>
                <a:spcPts val="0"/>
              </a:spcAft>
              <a:buClr>
                <a:schemeClr val="lt1"/>
              </a:buClr>
              <a:buSzPts val="1600"/>
              <a:buFont typeface="Nunito"/>
              <a:buNone/>
              <a:defRPr/>
            </a:lvl2pPr>
            <a:lvl3pPr lvl="2" rtl="0" algn="l">
              <a:lnSpc>
                <a:spcPct val="100000"/>
              </a:lnSpc>
              <a:spcBef>
                <a:spcPts val="0"/>
              </a:spcBef>
              <a:spcAft>
                <a:spcPts val="0"/>
              </a:spcAft>
              <a:buClr>
                <a:schemeClr val="lt1"/>
              </a:buClr>
              <a:buSzPts val="1600"/>
              <a:buFont typeface="Nunito"/>
              <a:buNone/>
              <a:defRPr/>
            </a:lvl3pPr>
            <a:lvl4pPr lvl="3" rtl="0" algn="l">
              <a:lnSpc>
                <a:spcPct val="100000"/>
              </a:lnSpc>
              <a:spcBef>
                <a:spcPts val="0"/>
              </a:spcBef>
              <a:spcAft>
                <a:spcPts val="0"/>
              </a:spcAft>
              <a:buClr>
                <a:schemeClr val="lt1"/>
              </a:buClr>
              <a:buSzPts val="1600"/>
              <a:buFont typeface="Nunito"/>
              <a:buNone/>
              <a:defRPr/>
            </a:lvl4pPr>
            <a:lvl5pPr lvl="4" rtl="0" algn="l">
              <a:lnSpc>
                <a:spcPct val="100000"/>
              </a:lnSpc>
              <a:spcBef>
                <a:spcPts val="0"/>
              </a:spcBef>
              <a:spcAft>
                <a:spcPts val="0"/>
              </a:spcAft>
              <a:buClr>
                <a:schemeClr val="lt1"/>
              </a:buClr>
              <a:buSzPts val="1600"/>
              <a:buFont typeface="Nunito"/>
              <a:buNone/>
              <a:defRPr/>
            </a:lvl5pPr>
            <a:lvl6pPr lvl="5" rtl="0" algn="l">
              <a:lnSpc>
                <a:spcPct val="100000"/>
              </a:lnSpc>
              <a:spcBef>
                <a:spcPts val="0"/>
              </a:spcBef>
              <a:spcAft>
                <a:spcPts val="0"/>
              </a:spcAft>
              <a:buClr>
                <a:schemeClr val="lt1"/>
              </a:buClr>
              <a:buSzPts val="1600"/>
              <a:buFont typeface="Nunito"/>
              <a:buNone/>
              <a:defRPr/>
            </a:lvl6pPr>
            <a:lvl7pPr lvl="6" rtl="0" algn="l">
              <a:lnSpc>
                <a:spcPct val="100000"/>
              </a:lnSpc>
              <a:spcBef>
                <a:spcPts val="0"/>
              </a:spcBef>
              <a:spcAft>
                <a:spcPts val="0"/>
              </a:spcAft>
              <a:buClr>
                <a:schemeClr val="lt1"/>
              </a:buClr>
              <a:buSzPts val="1600"/>
              <a:buFont typeface="Nunito"/>
              <a:buNone/>
              <a:defRPr/>
            </a:lvl7pPr>
            <a:lvl8pPr lvl="7" rtl="0" algn="l">
              <a:lnSpc>
                <a:spcPct val="100000"/>
              </a:lnSpc>
              <a:spcBef>
                <a:spcPts val="0"/>
              </a:spcBef>
              <a:spcAft>
                <a:spcPts val="0"/>
              </a:spcAft>
              <a:buClr>
                <a:schemeClr val="lt1"/>
              </a:buClr>
              <a:buSzPts val="1600"/>
              <a:buFont typeface="Nunito"/>
              <a:buNone/>
              <a:defRPr/>
            </a:lvl8pPr>
            <a:lvl9pPr lvl="8" rtl="0" algn="l">
              <a:lnSpc>
                <a:spcPct val="100000"/>
              </a:lnSpc>
              <a:spcBef>
                <a:spcPts val="0"/>
              </a:spcBef>
              <a:spcAft>
                <a:spcPts val="0"/>
              </a:spcAft>
              <a:buClr>
                <a:schemeClr val="lt1"/>
              </a:buClr>
              <a:buSzPts val="1600"/>
              <a:buFont typeface="Nunito"/>
              <a:buNone/>
              <a:defRPr/>
            </a:lvl9pPr>
          </a:lstStyle>
          <a:p/>
        </p:txBody>
      </p:sp>
      <p:grpSp>
        <p:nvGrpSpPr>
          <p:cNvPr id="452" name="Google Shape;452;p38"/>
          <p:cNvGrpSpPr/>
          <p:nvPr/>
        </p:nvGrpSpPr>
        <p:grpSpPr>
          <a:xfrm flipH="1">
            <a:off x="-11" y="4225630"/>
            <a:ext cx="9140102" cy="934895"/>
            <a:chOff x="238125" y="3373125"/>
            <a:chExt cx="7124008" cy="1846888"/>
          </a:xfrm>
        </p:grpSpPr>
        <p:sp>
          <p:nvSpPr>
            <p:cNvPr id="453" name="Google Shape;453;p38"/>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54" name="Google Shape;454;p38"/>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55" name="Google Shape;455;p38"/>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456" name="Shape 456"/>
        <p:cNvGrpSpPr/>
        <p:nvPr/>
      </p:nvGrpSpPr>
      <p:grpSpPr>
        <a:xfrm>
          <a:off x="0" y="0"/>
          <a:ext cx="0" cy="0"/>
          <a:chOff x="0" y="0"/>
          <a:chExt cx="0" cy="0"/>
        </a:xfrm>
      </p:grpSpPr>
      <p:sp>
        <p:nvSpPr>
          <p:cNvPr id="457" name="Google Shape;457;p3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58" name="Google Shape;458;p39"/>
          <p:cNvGrpSpPr/>
          <p:nvPr/>
        </p:nvGrpSpPr>
        <p:grpSpPr>
          <a:xfrm flipH="1">
            <a:off x="2018422" y="3598951"/>
            <a:ext cx="3181636" cy="1485433"/>
            <a:chOff x="1870675" y="3231925"/>
            <a:chExt cx="4531600" cy="2115700"/>
          </a:xfrm>
        </p:grpSpPr>
        <p:sp>
          <p:nvSpPr>
            <p:cNvPr id="459" name="Google Shape;459;p39"/>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0" name="Google Shape;460;p39"/>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61" name="Google Shape;461;p39"/>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2" name="Google Shape;462;p39"/>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463" name="Shape 463"/>
        <p:cNvGrpSpPr/>
        <p:nvPr/>
      </p:nvGrpSpPr>
      <p:grpSpPr>
        <a:xfrm>
          <a:off x="0" y="0"/>
          <a:ext cx="0" cy="0"/>
          <a:chOff x="0" y="0"/>
          <a:chExt cx="0" cy="0"/>
        </a:xfrm>
      </p:grpSpPr>
      <p:sp>
        <p:nvSpPr>
          <p:cNvPr id="464" name="Google Shape;464;p4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65" name="Google Shape;465;p40"/>
          <p:cNvGrpSpPr/>
          <p:nvPr/>
        </p:nvGrpSpPr>
        <p:grpSpPr>
          <a:xfrm>
            <a:off x="2751695" y="3614489"/>
            <a:ext cx="2622983" cy="1436906"/>
            <a:chOff x="2810625" y="2627075"/>
            <a:chExt cx="1942950" cy="1138775"/>
          </a:xfrm>
        </p:grpSpPr>
        <p:sp>
          <p:nvSpPr>
            <p:cNvPr id="466" name="Google Shape;466;p40"/>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7" name="Google Shape;467;p40"/>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8" name="Google Shape;468;p40"/>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69" name="Google Shape;469;p40"/>
          <p:cNvGrpSpPr/>
          <p:nvPr/>
        </p:nvGrpSpPr>
        <p:grpSpPr>
          <a:xfrm>
            <a:off x="0" y="4583956"/>
            <a:ext cx="9140092" cy="576606"/>
            <a:chOff x="238125" y="4081000"/>
            <a:chExt cx="7124000" cy="1139088"/>
          </a:xfrm>
        </p:grpSpPr>
        <p:sp>
          <p:nvSpPr>
            <p:cNvPr id="470" name="Google Shape;470;p40"/>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1" name="Google Shape;471;p4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72" name="Google Shape;472;p40"/>
          <p:cNvGrpSpPr/>
          <p:nvPr/>
        </p:nvGrpSpPr>
        <p:grpSpPr>
          <a:xfrm>
            <a:off x="7761289" y="310892"/>
            <a:ext cx="1585314" cy="688546"/>
            <a:chOff x="5207050" y="881000"/>
            <a:chExt cx="1053225" cy="457475"/>
          </a:xfrm>
        </p:grpSpPr>
        <p:sp>
          <p:nvSpPr>
            <p:cNvPr id="473" name="Google Shape;473;p40"/>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4" name="Google Shape;474;p40"/>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5" name="Google Shape;475;p40"/>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476" name="Shape 476"/>
        <p:cNvGrpSpPr/>
        <p:nvPr/>
      </p:nvGrpSpPr>
      <p:grpSpPr>
        <a:xfrm>
          <a:off x="0" y="0"/>
          <a:ext cx="0" cy="0"/>
          <a:chOff x="0" y="0"/>
          <a:chExt cx="0" cy="0"/>
        </a:xfrm>
      </p:grpSpPr>
      <p:sp>
        <p:nvSpPr>
          <p:cNvPr id="477" name="Google Shape;477;p4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78" name="Google Shape;478;p41"/>
          <p:cNvGrpSpPr/>
          <p:nvPr/>
        </p:nvGrpSpPr>
        <p:grpSpPr>
          <a:xfrm flipH="1">
            <a:off x="5869020" y="2659567"/>
            <a:ext cx="3274986" cy="2012317"/>
            <a:chOff x="1190625" y="2651125"/>
            <a:chExt cx="1883150" cy="1066750"/>
          </a:xfrm>
        </p:grpSpPr>
        <p:sp>
          <p:nvSpPr>
            <p:cNvPr id="479" name="Google Shape;479;p41"/>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0" name="Google Shape;480;p41"/>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1" name="Google Shape;481;p41"/>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2" name="Google Shape;482;p41"/>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3" name="Google Shape;483;p41"/>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84" name="Google Shape;484;p41"/>
          <p:cNvGrpSpPr/>
          <p:nvPr/>
        </p:nvGrpSpPr>
        <p:grpSpPr>
          <a:xfrm>
            <a:off x="-22" y="3857644"/>
            <a:ext cx="9144064" cy="1285929"/>
            <a:chOff x="1190200" y="4421950"/>
            <a:chExt cx="5212075" cy="1028250"/>
          </a:xfrm>
        </p:grpSpPr>
        <p:sp>
          <p:nvSpPr>
            <p:cNvPr id="485" name="Google Shape;485;p41"/>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6" name="Google Shape;486;p41"/>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87" name="Google Shape;487;p41"/>
          <p:cNvSpPr/>
          <p:nvPr/>
        </p:nvSpPr>
        <p:spPr>
          <a:xfrm flipH="1">
            <a:off x="6268750"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488" name="Shape 488"/>
        <p:cNvGrpSpPr/>
        <p:nvPr/>
      </p:nvGrpSpPr>
      <p:grpSpPr>
        <a:xfrm>
          <a:off x="0" y="0"/>
          <a:ext cx="0" cy="0"/>
          <a:chOff x="0" y="0"/>
          <a:chExt cx="0" cy="0"/>
        </a:xfrm>
      </p:grpSpPr>
      <p:sp>
        <p:nvSpPr>
          <p:cNvPr id="489" name="Google Shape;489;p42"/>
          <p:cNvSpPr/>
          <p:nvPr/>
        </p:nvSpPr>
        <p:spPr>
          <a:xfrm>
            <a:off x="-261275"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4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91" name="Google Shape;491;p42"/>
          <p:cNvGrpSpPr/>
          <p:nvPr/>
        </p:nvGrpSpPr>
        <p:grpSpPr>
          <a:xfrm flipH="1">
            <a:off x="-11" y="3197189"/>
            <a:ext cx="3767119" cy="1901591"/>
            <a:chOff x="1870675" y="3231925"/>
            <a:chExt cx="4531600" cy="2115700"/>
          </a:xfrm>
        </p:grpSpPr>
        <p:sp>
          <p:nvSpPr>
            <p:cNvPr id="492" name="Google Shape;492;p42"/>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3" name="Google Shape;493;p42"/>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94" name="Google Shape;494;p42"/>
          <p:cNvGrpSpPr/>
          <p:nvPr/>
        </p:nvGrpSpPr>
        <p:grpSpPr>
          <a:xfrm>
            <a:off x="0" y="4225630"/>
            <a:ext cx="9140092" cy="934888"/>
            <a:chOff x="238125" y="3373125"/>
            <a:chExt cx="7124000" cy="1846875"/>
          </a:xfrm>
        </p:grpSpPr>
        <p:sp>
          <p:nvSpPr>
            <p:cNvPr id="495" name="Google Shape;495;p4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6" name="Google Shape;496;p4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97" name="Google Shape;497;p42"/>
          <p:cNvGrpSpPr/>
          <p:nvPr/>
        </p:nvGrpSpPr>
        <p:grpSpPr>
          <a:xfrm>
            <a:off x="8010189" y="2145241"/>
            <a:ext cx="841186" cy="2532270"/>
            <a:chOff x="5327125" y="2332400"/>
            <a:chExt cx="848825" cy="2555525"/>
          </a:xfrm>
        </p:grpSpPr>
        <p:sp>
          <p:nvSpPr>
            <p:cNvPr id="498" name="Google Shape;498;p42"/>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2"/>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500" name="Shape 500"/>
        <p:cNvGrpSpPr/>
        <p:nvPr/>
      </p:nvGrpSpPr>
      <p:grpSpPr>
        <a:xfrm>
          <a:off x="0" y="0"/>
          <a:ext cx="0" cy="0"/>
          <a:chOff x="0" y="0"/>
          <a:chExt cx="0" cy="0"/>
        </a:xfrm>
      </p:grpSpPr>
      <p:sp>
        <p:nvSpPr>
          <p:cNvPr id="501" name="Google Shape;501;p43"/>
          <p:cNvSpPr txBox="1"/>
          <p:nvPr>
            <p:ph type="title"/>
          </p:nvPr>
        </p:nvSpPr>
        <p:spPr>
          <a:xfrm>
            <a:off x="4311925" y="1680000"/>
            <a:ext cx="4119000" cy="11259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3300"/>
            </a:lvl1pPr>
            <a:lvl2pPr lvl="1" rtl="0" algn="l">
              <a:lnSpc>
                <a:spcPct val="100000"/>
              </a:lnSpc>
              <a:spcBef>
                <a:spcPts val="0"/>
              </a:spcBef>
              <a:spcAft>
                <a:spcPts val="0"/>
              </a:spcAft>
              <a:buClr>
                <a:schemeClr val="lt1"/>
              </a:buClr>
              <a:buSzPts val="2400"/>
              <a:buNone/>
              <a:defRPr sz="2400">
                <a:solidFill>
                  <a:schemeClr val="lt1"/>
                </a:solidFill>
              </a:defRPr>
            </a:lvl2pPr>
            <a:lvl3pPr lvl="2" rtl="0" algn="l">
              <a:lnSpc>
                <a:spcPct val="100000"/>
              </a:lnSpc>
              <a:spcBef>
                <a:spcPts val="0"/>
              </a:spcBef>
              <a:spcAft>
                <a:spcPts val="0"/>
              </a:spcAft>
              <a:buClr>
                <a:schemeClr val="lt1"/>
              </a:buClr>
              <a:buSzPts val="2400"/>
              <a:buNone/>
              <a:defRPr sz="2400">
                <a:solidFill>
                  <a:schemeClr val="lt1"/>
                </a:solidFill>
              </a:defRPr>
            </a:lvl3pPr>
            <a:lvl4pPr lvl="3" rtl="0" algn="l">
              <a:lnSpc>
                <a:spcPct val="100000"/>
              </a:lnSpc>
              <a:spcBef>
                <a:spcPts val="0"/>
              </a:spcBef>
              <a:spcAft>
                <a:spcPts val="0"/>
              </a:spcAft>
              <a:buClr>
                <a:schemeClr val="lt1"/>
              </a:buClr>
              <a:buSzPts val="2400"/>
              <a:buNone/>
              <a:defRPr sz="2400">
                <a:solidFill>
                  <a:schemeClr val="lt1"/>
                </a:solidFill>
              </a:defRPr>
            </a:lvl4pPr>
            <a:lvl5pPr lvl="4" rtl="0" algn="l">
              <a:lnSpc>
                <a:spcPct val="100000"/>
              </a:lnSpc>
              <a:spcBef>
                <a:spcPts val="0"/>
              </a:spcBef>
              <a:spcAft>
                <a:spcPts val="0"/>
              </a:spcAft>
              <a:buClr>
                <a:schemeClr val="lt1"/>
              </a:buClr>
              <a:buSzPts val="2400"/>
              <a:buNone/>
              <a:defRPr sz="2400">
                <a:solidFill>
                  <a:schemeClr val="lt1"/>
                </a:solidFill>
              </a:defRPr>
            </a:lvl5pPr>
            <a:lvl6pPr lvl="5" rtl="0" algn="l">
              <a:lnSpc>
                <a:spcPct val="100000"/>
              </a:lnSpc>
              <a:spcBef>
                <a:spcPts val="0"/>
              </a:spcBef>
              <a:spcAft>
                <a:spcPts val="0"/>
              </a:spcAft>
              <a:buClr>
                <a:schemeClr val="lt1"/>
              </a:buClr>
              <a:buSzPts val="2400"/>
              <a:buNone/>
              <a:defRPr sz="2400">
                <a:solidFill>
                  <a:schemeClr val="lt1"/>
                </a:solidFill>
              </a:defRPr>
            </a:lvl6pPr>
            <a:lvl7pPr lvl="6" rtl="0" algn="l">
              <a:lnSpc>
                <a:spcPct val="100000"/>
              </a:lnSpc>
              <a:spcBef>
                <a:spcPts val="0"/>
              </a:spcBef>
              <a:spcAft>
                <a:spcPts val="0"/>
              </a:spcAft>
              <a:buClr>
                <a:schemeClr val="lt1"/>
              </a:buClr>
              <a:buSzPts val="2400"/>
              <a:buNone/>
              <a:defRPr sz="2400">
                <a:solidFill>
                  <a:schemeClr val="lt1"/>
                </a:solidFill>
              </a:defRPr>
            </a:lvl7pPr>
            <a:lvl8pPr lvl="7" rtl="0" algn="l">
              <a:lnSpc>
                <a:spcPct val="100000"/>
              </a:lnSpc>
              <a:spcBef>
                <a:spcPts val="0"/>
              </a:spcBef>
              <a:spcAft>
                <a:spcPts val="0"/>
              </a:spcAft>
              <a:buClr>
                <a:schemeClr val="lt1"/>
              </a:buClr>
              <a:buSzPts val="2400"/>
              <a:buNone/>
              <a:defRPr sz="2400">
                <a:solidFill>
                  <a:schemeClr val="lt1"/>
                </a:solidFill>
              </a:defRPr>
            </a:lvl8pPr>
            <a:lvl9pPr lvl="8" rtl="0" algn="l">
              <a:lnSpc>
                <a:spcPct val="100000"/>
              </a:lnSpc>
              <a:spcBef>
                <a:spcPts val="0"/>
              </a:spcBef>
              <a:spcAft>
                <a:spcPts val="0"/>
              </a:spcAft>
              <a:buClr>
                <a:schemeClr val="lt1"/>
              </a:buClr>
              <a:buSzPts val="2400"/>
              <a:buNone/>
              <a:defRPr sz="2400">
                <a:solidFill>
                  <a:schemeClr val="lt1"/>
                </a:solidFill>
              </a:defRPr>
            </a:lvl9pPr>
          </a:lstStyle>
          <a:p/>
        </p:txBody>
      </p:sp>
      <p:sp>
        <p:nvSpPr>
          <p:cNvPr id="502" name="Google Shape;502;p43"/>
          <p:cNvSpPr txBox="1"/>
          <p:nvPr>
            <p:ph idx="1" type="subTitle"/>
          </p:nvPr>
        </p:nvSpPr>
        <p:spPr>
          <a:xfrm>
            <a:off x="4311925" y="2805900"/>
            <a:ext cx="4119000" cy="6576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l">
              <a:lnSpc>
                <a:spcPct val="100000"/>
              </a:lnSpc>
              <a:spcBef>
                <a:spcPts val="0"/>
              </a:spcBef>
              <a:spcAft>
                <a:spcPts val="0"/>
              </a:spcAft>
              <a:buClr>
                <a:schemeClr val="lt1"/>
              </a:buClr>
              <a:buSzPts val="1400"/>
              <a:buNone/>
              <a:defRPr>
                <a:solidFill>
                  <a:schemeClr val="lt1"/>
                </a:solidFill>
              </a:defRPr>
            </a:lvl2pPr>
            <a:lvl3pPr lvl="2" rtl="0" algn="l">
              <a:lnSpc>
                <a:spcPct val="100000"/>
              </a:lnSpc>
              <a:spcBef>
                <a:spcPts val="0"/>
              </a:spcBef>
              <a:spcAft>
                <a:spcPts val="0"/>
              </a:spcAft>
              <a:buClr>
                <a:schemeClr val="lt1"/>
              </a:buClr>
              <a:buSzPts val="1400"/>
              <a:buNone/>
              <a:defRPr>
                <a:solidFill>
                  <a:schemeClr val="lt1"/>
                </a:solidFill>
              </a:defRPr>
            </a:lvl3pPr>
            <a:lvl4pPr lvl="3" rtl="0" algn="l">
              <a:lnSpc>
                <a:spcPct val="100000"/>
              </a:lnSpc>
              <a:spcBef>
                <a:spcPts val="0"/>
              </a:spcBef>
              <a:spcAft>
                <a:spcPts val="0"/>
              </a:spcAft>
              <a:buClr>
                <a:schemeClr val="lt1"/>
              </a:buClr>
              <a:buSzPts val="1400"/>
              <a:buNone/>
              <a:defRPr>
                <a:solidFill>
                  <a:schemeClr val="lt1"/>
                </a:solidFill>
              </a:defRPr>
            </a:lvl4pPr>
            <a:lvl5pPr lvl="4" rtl="0" algn="l">
              <a:lnSpc>
                <a:spcPct val="100000"/>
              </a:lnSpc>
              <a:spcBef>
                <a:spcPts val="0"/>
              </a:spcBef>
              <a:spcAft>
                <a:spcPts val="0"/>
              </a:spcAft>
              <a:buClr>
                <a:schemeClr val="lt1"/>
              </a:buClr>
              <a:buSzPts val="1400"/>
              <a:buNone/>
              <a:defRPr>
                <a:solidFill>
                  <a:schemeClr val="lt1"/>
                </a:solidFill>
              </a:defRPr>
            </a:lvl5pPr>
            <a:lvl6pPr lvl="5" rtl="0" algn="l">
              <a:lnSpc>
                <a:spcPct val="100000"/>
              </a:lnSpc>
              <a:spcBef>
                <a:spcPts val="0"/>
              </a:spcBef>
              <a:spcAft>
                <a:spcPts val="0"/>
              </a:spcAft>
              <a:buClr>
                <a:schemeClr val="lt1"/>
              </a:buClr>
              <a:buSzPts val="1400"/>
              <a:buNone/>
              <a:defRPr>
                <a:solidFill>
                  <a:schemeClr val="lt1"/>
                </a:solidFill>
              </a:defRPr>
            </a:lvl6pPr>
            <a:lvl7pPr lvl="6" rtl="0" algn="l">
              <a:lnSpc>
                <a:spcPct val="100000"/>
              </a:lnSpc>
              <a:spcBef>
                <a:spcPts val="0"/>
              </a:spcBef>
              <a:spcAft>
                <a:spcPts val="0"/>
              </a:spcAft>
              <a:buClr>
                <a:schemeClr val="lt1"/>
              </a:buClr>
              <a:buSzPts val="1400"/>
              <a:buNone/>
              <a:defRPr>
                <a:solidFill>
                  <a:schemeClr val="lt1"/>
                </a:solidFill>
              </a:defRPr>
            </a:lvl7pPr>
            <a:lvl8pPr lvl="7" rtl="0" algn="l">
              <a:lnSpc>
                <a:spcPct val="100000"/>
              </a:lnSpc>
              <a:spcBef>
                <a:spcPts val="0"/>
              </a:spcBef>
              <a:spcAft>
                <a:spcPts val="0"/>
              </a:spcAft>
              <a:buClr>
                <a:schemeClr val="lt1"/>
              </a:buClr>
              <a:buSzPts val="1400"/>
              <a:buNone/>
              <a:defRPr>
                <a:solidFill>
                  <a:schemeClr val="lt1"/>
                </a:solidFill>
              </a:defRPr>
            </a:lvl8pPr>
            <a:lvl9pPr lvl="8" rtl="0" algn="l">
              <a:lnSpc>
                <a:spcPct val="100000"/>
              </a:lnSpc>
              <a:spcBef>
                <a:spcPts val="0"/>
              </a:spcBef>
              <a:spcAft>
                <a:spcPts val="0"/>
              </a:spcAft>
              <a:buClr>
                <a:schemeClr val="lt1"/>
              </a:buClr>
              <a:buSzPts val="1400"/>
              <a:buNone/>
              <a:defRPr>
                <a:solidFill>
                  <a:schemeClr val="lt1"/>
                </a:solidFill>
              </a:defRPr>
            </a:lvl9pPr>
          </a:lstStyle>
          <a:p/>
        </p:txBody>
      </p:sp>
      <p:grpSp>
        <p:nvGrpSpPr>
          <p:cNvPr id="503" name="Google Shape;503;p43"/>
          <p:cNvGrpSpPr/>
          <p:nvPr/>
        </p:nvGrpSpPr>
        <p:grpSpPr>
          <a:xfrm>
            <a:off x="19" y="3243647"/>
            <a:ext cx="6560656" cy="1840146"/>
            <a:chOff x="-71925" y="1886325"/>
            <a:chExt cx="6522175" cy="2291875"/>
          </a:xfrm>
        </p:grpSpPr>
        <p:sp>
          <p:nvSpPr>
            <p:cNvPr id="504" name="Google Shape;504;p43"/>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5" name="Google Shape;505;p43"/>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06" name="Google Shape;506;p43"/>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7" name="Google Shape;507;p43"/>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508" name="Shape 508"/>
        <p:cNvGrpSpPr/>
        <p:nvPr/>
      </p:nvGrpSpPr>
      <p:grpSpPr>
        <a:xfrm>
          <a:off x="0" y="0"/>
          <a:ext cx="0" cy="0"/>
          <a:chOff x="0" y="0"/>
          <a:chExt cx="0" cy="0"/>
        </a:xfrm>
      </p:grpSpPr>
      <p:grpSp>
        <p:nvGrpSpPr>
          <p:cNvPr id="509" name="Google Shape;509;p44"/>
          <p:cNvGrpSpPr/>
          <p:nvPr/>
        </p:nvGrpSpPr>
        <p:grpSpPr>
          <a:xfrm flipH="1">
            <a:off x="83125" y="3450335"/>
            <a:ext cx="5170600" cy="1464479"/>
            <a:chOff x="98175" y="3173800"/>
            <a:chExt cx="4484475" cy="1656650"/>
          </a:xfrm>
        </p:grpSpPr>
        <p:sp>
          <p:nvSpPr>
            <p:cNvPr id="510" name="Google Shape;510;p44"/>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1" name="Google Shape;511;p44"/>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2" name="Google Shape;512;p44"/>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3" name="Google Shape;513;p44"/>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4" name="Google Shape;514;p44"/>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5" name="Google Shape;515;p44"/>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6" name="Google Shape;516;p44"/>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7" name="Google Shape;517;p44"/>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8" name="Google Shape;518;p44"/>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9" name="Google Shape;519;p44"/>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0" name="Google Shape;520;p44"/>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1" name="Google Shape;521;p44"/>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2" name="Google Shape;522;p44"/>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3" name="Google Shape;523;p44"/>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4" name="Google Shape;524;p44"/>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5" name="Google Shape;525;p44"/>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6" name="Google Shape;526;p44"/>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7" name="Google Shape;527;p44"/>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8" name="Google Shape;528;p44"/>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9" name="Google Shape;529;p44"/>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0" name="Google Shape;530;p44"/>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1" name="Google Shape;531;p4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32" name="Google Shape;532;p44"/>
          <p:cNvSpPr txBox="1"/>
          <p:nvPr>
            <p:ph idx="1" type="subTitle"/>
          </p:nvPr>
        </p:nvSpPr>
        <p:spPr>
          <a:xfrm>
            <a:off x="899875"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3" name="Google Shape;533;p44"/>
          <p:cNvSpPr txBox="1"/>
          <p:nvPr>
            <p:ph idx="2" type="subTitle"/>
          </p:nvPr>
        </p:nvSpPr>
        <p:spPr>
          <a:xfrm>
            <a:off x="5355673"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4" name="Google Shape;534;p44"/>
          <p:cNvSpPr txBox="1"/>
          <p:nvPr>
            <p:ph idx="3" type="subTitle"/>
          </p:nvPr>
        </p:nvSpPr>
        <p:spPr>
          <a:xfrm>
            <a:off x="8998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35" name="Google Shape;535;p44"/>
          <p:cNvSpPr txBox="1"/>
          <p:nvPr>
            <p:ph idx="4" type="subTitle"/>
          </p:nvPr>
        </p:nvSpPr>
        <p:spPr>
          <a:xfrm>
            <a:off x="53556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16343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536" name="Shape 536"/>
        <p:cNvGrpSpPr/>
        <p:nvPr/>
      </p:nvGrpSpPr>
      <p:grpSpPr>
        <a:xfrm>
          <a:off x="0" y="0"/>
          <a:ext cx="0" cy="0"/>
          <a:chOff x="0" y="0"/>
          <a:chExt cx="0" cy="0"/>
        </a:xfrm>
      </p:grpSpPr>
      <p:sp>
        <p:nvSpPr>
          <p:cNvPr id="537" name="Google Shape;537;p45"/>
          <p:cNvSpPr/>
          <p:nvPr/>
        </p:nvSpPr>
        <p:spPr>
          <a:xfrm>
            <a:off x="1402000"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4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39" name="Google Shape;539;p45"/>
          <p:cNvSpPr txBox="1"/>
          <p:nvPr>
            <p:ph idx="1" type="subTitle"/>
          </p:nvPr>
        </p:nvSpPr>
        <p:spPr>
          <a:xfrm>
            <a:off x="5942827" y="2848700"/>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0" name="Google Shape;540;p45"/>
          <p:cNvSpPr txBox="1"/>
          <p:nvPr>
            <p:ph idx="2" type="subTitle"/>
          </p:nvPr>
        </p:nvSpPr>
        <p:spPr>
          <a:xfrm>
            <a:off x="5942825" y="1460875"/>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1" name="Google Shape;541;p45"/>
          <p:cNvSpPr txBox="1"/>
          <p:nvPr>
            <p:ph idx="3" type="subTitle"/>
          </p:nvPr>
        </p:nvSpPr>
        <p:spPr>
          <a:xfrm>
            <a:off x="5942827" y="3315625"/>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2" name="Google Shape;542;p45"/>
          <p:cNvSpPr txBox="1"/>
          <p:nvPr>
            <p:ph idx="4" type="subTitle"/>
          </p:nvPr>
        </p:nvSpPr>
        <p:spPr>
          <a:xfrm>
            <a:off x="5942827" y="1927800"/>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43" name="Google Shape;543;p45"/>
          <p:cNvGrpSpPr/>
          <p:nvPr/>
        </p:nvGrpSpPr>
        <p:grpSpPr>
          <a:xfrm flipH="1">
            <a:off x="-57956" y="2249875"/>
            <a:ext cx="3840500" cy="1975750"/>
            <a:chOff x="3800500" y="1715350"/>
            <a:chExt cx="3840500" cy="1975750"/>
          </a:xfrm>
        </p:grpSpPr>
        <p:sp>
          <p:nvSpPr>
            <p:cNvPr id="544" name="Google Shape;544;p45"/>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5" name="Google Shape;545;p45"/>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46" name="Google Shape;546;p45"/>
          <p:cNvGrpSpPr/>
          <p:nvPr/>
        </p:nvGrpSpPr>
        <p:grpSpPr>
          <a:xfrm>
            <a:off x="-21" y="3197297"/>
            <a:ext cx="7077864" cy="1840146"/>
            <a:chOff x="-71925" y="1886325"/>
            <a:chExt cx="6522175" cy="2291875"/>
          </a:xfrm>
        </p:grpSpPr>
        <p:sp>
          <p:nvSpPr>
            <p:cNvPr id="547" name="Google Shape;547;p45"/>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8" name="Google Shape;548;p45"/>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49" name="Google Shape;549;p45"/>
          <p:cNvGrpSpPr/>
          <p:nvPr/>
        </p:nvGrpSpPr>
        <p:grpSpPr>
          <a:xfrm>
            <a:off x="3918" y="4225630"/>
            <a:ext cx="9140102" cy="934895"/>
            <a:chOff x="238125" y="3373125"/>
            <a:chExt cx="7124008" cy="1846888"/>
          </a:xfrm>
        </p:grpSpPr>
        <p:sp>
          <p:nvSpPr>
            <p:cNvPr id="550" name="Google Shape;550;p4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1" name="Google Shape;551;p45"/>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52" name="Google Shape;552;p45"/>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553" name="Shape 553"/>
        <p:cNvGrpSpPr/>
        <p:nvPr/>
      </p:nvGrpSpPr>
      <p:grpSpPr>
        <a:xfrm>
          <a:off x="0" y="0"/>
          <a:ext cx="0" cy="0"/>
          <a:chOff x="0" y="0"/>
          <a:chExt cx="0" cy="0"/>
        </a:xfrm>
      </p:grpSpPr>
      <p:sp>
        <p:nvSpPr>
          <p:cNvPr id="554" name="Google Shape;55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55" name="Google Shape;555;p46"/>
          <p:cNvSpPr txBox="1"/>
          <p:nvPr>
            <p:ph idx="1" type="subTitle"/>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6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sp>
        <p:nvSpPr>
          <p:cNvPr id="556" name="Google Shape;556;p46"/>
          <p:cNvSpPr txBox="1"/>
          <p:nvPr>
            <p:ph idx="2" type="subTitle"/>
          </p:nvPr>
        </p:nvSpPr>
        <p:spPr>
          <a:xfrm>
            <a:off x="457947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4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grpSp>
        <p:nvGrpSpPr>
          <p:cNvPr id="557" name="Google Shape;557;p46"/>
          <p:cNvGrpSpPr/>
          <p:nvPr/>
        </p:nvGrpSpPr>
        <p:grpSpPr>
          <a:xfrm>
            <a:off x="533312" y="3526148"/>
            <a:ext cx="3624477" cy="1541239"/>
            <a:chOff x="1190200" y="3318650"/>
            <a:chExt cx="5212075" cy="1372675"/>
          </a:xfrm>
        </p:grpSpPr>
        <p:sp>
          <p:nvSpPr>
            <p:cNvPr id="558" name="Google Shape;558;p4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9" name="Google Shape;559;p4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60" name="Google Shape;560;p46"/>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561" name="Shape 561"/>
        <p:cNvGrpSpPr/>
        <p:nvPr/>
      </p:nvGrpSpPr>
      <p:grpSpPr>
        <a:xfrm>
          <a:off x="0" y="0"/>
          <a:ext cx="0" cy="0"/>
          <a:chOff x="0" y="0"/>
          <a:chExt cx="0" cy="0"/>
        </a:xfrm>
      </p:grpSpPr>
      <p:grpSp>
        <p:nvGrpSpPr>
          <p:cNvPr id="562" name="Google Shape;562;p47"/>
          <p:cNvGrpSpPr/>
          <p:nvPr/>
        </p:nvGrpSpPr>
        <p:grpSpPr>
          <a:xfrm flipH="1">
            <a:off x="2488488" y="3543824"/>
            <a:ext cx="5212075" cy="1372675"/>
            <a:chOff x="1190200" y="3318650"/>
            <a:chExt cx="5212075" cy="1372675"/>
          </a:xfrm>
        </p:grpSpPr>
        <p:sp>
          <p:nvSpPr>
            <p:cNvPr id="563" name="Google Shape;563;p4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4" name="Google Shape;564;p4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65" name="Google Shape;565;p47"/>
          <p:cNvGrpSpPr/>
          <p:nvPr/>
        </p:nvGrpSpPr>
        <p:grpSpPr>
          <a:xfrm>
            <a:off x="-28" y="3801992"/>
            <a:ext cx="9144064" cy="1341558"/>
            <a:chOff x="1190200" y="4421950"/>
            <a:chExt cx="5212075" cy="1028250"/>
          </a:xfrm>
        </p:grpSpPr>
        <p:sp>
          <p:nvSpPr>
            <p:cNvPr id="566" name="Google Shape;566;p47"/>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7" name="Google Shape;567;p47"/>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68" name="Google Shape;568;p47"/>
          <p:cNvGrpSpPr/>
          <p:nvPr/>
        </p:nvGrpSpPr>
        <p:grpSpPr>
          <a:xfrm>
            <a:off x="7528709" y="826101"/>
            <a:ext cx="1318638" cy="572713"/>
            <a:chOff x="5207050" y="881000"/>
            <a:chExt cx="1053225" cy="457475"/>
          </a:xfrm>
        </p:grpSpPr>
        <p:sp>
          <p:nvSpPr>
            <p:cNvPr id="569" name="Google Shape;569;p47"/>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0" name="Google Shape;570;p47"/>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1" name="Google Shape;571;p47"/>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72" name="Google Shape;572;p4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73" name="Google Shape;573;p47"/>
          <p:cNvSpPr txBox="1"/>
          <p:nvPr>
            <p:ph idx="1" type="subTitle"/>
          </p:nvPr>
        </p:nvSpPr>
        <p:spPr>
          <a:xfrm>
            <a:off x="1141637"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4" name="Google Shape;574;p47"/>
          <p:cNvSpPr txBox="1"/>
          <p:nvPr>
            <p:ph idx="2" type="subTitle"/>
          </p:nvPr>
        </p:nvSpPr>
        <p:spPr>
          <a:xfrm>
            <a:off x="3428544"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5" name="Google Shape;575;p47"/>
          <p:cNvSpPr txBox="1"/>
          <p:nvPr>
            <p:ph idx="3" type="subTitle"/>
          </p:nvPr>
        </p:nvSpPr>
        <p:spPr>
          <a:xfrm>
            <a:off x="1141637"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6" name="Google Shape;576;p47"/>
          <p:cNvSpPr txBox="1"/>
          <p:nvPr>
            <p:ph idx="4" type="subTitle"/>
          </p:nvPr>
        </p:nvSpPr>
        <p:spPr>
          <a:xfrm>
            <a:off x="3428544"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7" name="Google Shape;577;p47"/>
          <p:cNvSpPr txBox="1"/>
          <p:nvPr>
            <p:ph idx="5" type="subTitle"/>
          </p:nvPr>
        </p:nvSpPr>
        <p:spPr>
          <a:xfrm>
            <a:off x="5715450"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8" name="Google Shape;578;p47"/>
          <p:cNvSpPr txBox="1"/>
          <p:nvPr>
            <p:ph idx="6" type="subTitle"/>
          </p:nvPr>
        </p:nvSpPr>
        <p:spPr>
          <a:xfrm>
            <a:off x="5715450"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9" name="Google Shape;579;p47"/>
          <p:cNvSpPr txBox="1"/>
          <p:nvPr>
            <p:ph idx="7" type="title"/>
          </p:nvPr>
        </p:nvSpPr>
        <p:spPr>
          <a:xfrm>
            <a:off x="18487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80" name="Google Shape;580;p47"/>
          <p:cNvSpPr txBox="1"/>
          <p:nvPr>
            <p:ph idx="8" type="title"/>
          </p:nvPr>
        </p:nvSpPr>
        <p:spPr>
          <a:xfrm>
            <a:off x="41356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81" name="Google Shape;581;p47"/>
          <p:cNvSpPr txBox="1"/>
          <p:nvPr>
            <p:ph idx="9" type="title"/>
          </p:nvPr>
        </p:nvSpPr>
        <p:spPr>
          <a:xfrm>
            <a:off x="64225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582" name="Shape 582"/>
        <p:cNvGrpSpPr/>
        <p:nvPr/>
      </p:nvGrpSpPr>
      <p:grpSpPr>
        <a:xfrm>
          <a:off x="0" y="0"/>
          <a:ext cx="0" cy="0"/>
          <a:chOff x="0" y="0"/>
          <a:chExt cx="0" cy="0"/>
        </a:xfrm>
      </p:grpSpPr>
      <p:sp>
        <p:nvSpPr>
          <p:cNvPr id="583" name="Google Shape;583;p48"/>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4" name="Google Shape;584;p48"/>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585" name="Google Shape;585;p48"/>
          <p:cNvGrpSpPr/>
          <p:nvPr/>
        </p:nvGrpSpPr>
        <p:grpSpPr>
          <a:xfrm flipH="1">
            <a:off x="713229" y="664489"/>
            <a:ext cx="1311686" cy="569694"/>
            <a:chOff x="5207050" y="881000"/>
            <a:chExt cx="1053225" cy="457475"/>
          </a:xfrm>
        </p:grpSpPr>
        <p:sp>
          <p:nvSpPr>
            <p:cNvPr id="586" name="Google Shape;586;p4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7" name="Google Shape;587;p4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8" name="Google Shape;588;p4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89" name="Google Shape;589;p4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90" name="Google Shape;590;p48"/>
          <p:cNvSpPr txBox="1"/>
          <p:nvPr>
            <p:ph idx="1" type="subTitle"/>
          </p:nvPr>
        </p:nvSpPr>
        <p:spPr>
          <a:xfrm>
            <a:off x="4946575" y="3413699"/>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1" name="Google Shape;591;p48"/>
          <p:cNvSpPr txBox="1"/>
          <p:nvPr>
            <p:ph idx="2" type="subTitle"/>
          </p:nvPr>
        </p:nvSpPr>
        <p:spPr>
          <a:xfrm>
            <a:off x="4946585" y="228995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2" name="Google Shape;592;p48"/>
          <p:cNvSpPr txBox="1"/>
          <p:nvPr>
            <p:ph idx="3" type="subTitle"/>
          </p:nvPr>
        </p:nvSpPr>
        <p:spPr>
          <a:xfrm>
            <a:off x="4946575" y="38806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3" name="Google Shape;593;p48"/>
          <p:cNvSpPr txBox="1"/>
          <p:nvPr>
            <p:ph idx="4" type="subTitle"/>
          </p:nvPr>
        </p:nvSpPr>
        <p:spPr>
          <a:xfrm>
            <a:off x="4946575" y="275687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4" name="Google Shape;594;p48"/>
          <p:cNvSpPr txBox="1"/>
          <p:nvPr>
            <p:ph idx="5" type="subTitle"/>
          </p:nvPr>
        </p:nvSpPr>
        <p:spPr>
          <a:xfrm>
            <a:off x="4946595" y="116620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5" name="Google Shape;595;p48"/>
          <p:cNvSpPr txBox="1"/>
          <p:nvPr>
            <p:ph idx="6" type="subTitle"/>
          </p:nvPr>
        </p:nvSpPr>
        <p:spPr>
          <a:xfrm>
            <a:off x="4946597" y="16331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596" name="Shape 596"/>
        <p:cNvGrpSpPr/>
        <p:nvPr/>
      </p:nvGrpSpPr>
      <p:grpSpPr>
        <a:xfrm>
          <a:off x="0" y="0"/>
          <a:ext cx="0" cy="0"/>
          <a:chOff x="0" y="0"/>
          <a:chExt cx="0" cy="0"/>
        </a:xfrm>
      </p:grpSpPr>
      <p:sp>
        <p:nvSpPr>
          <p:cNvPr id="597" name="Google Shape;597;p4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98" name="Google Shape;598;p49"/>
          <p:cNvSpPr txBox="1"/>
          <p:nvPr>
            <p:ph idx="1" type="subTitle"/>
          </p:nvPr>
        </p:nvSpPr>
        <p:spPr>
          <a:xfrm>
            <a:off x="713225" y="3413699"/>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9" name="Google Shape;599;p49"/>
          <p:cNvSpPr txBox="1"/>
          <p:nvPr>
            <p:ph idx="2" type="subTitle"/>
          </p:nvPr>
        </p:nvSpPr>
        <p:spPr>
          <a:xfrm>
            <a:off x="713236" y="228995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0" name="Google Shape;600;p49"/>
          <p:cNvSpPr txBox="1"/>
          <p:nvPr>
            <p:ph idx="3" type="subTitle"/>
          </p:nvPr>
        </p:nvSpPr>
        <p:spPr>
          <a:xfrm>
            <a:off x="713225" y="38806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1" name="Google Shape;601;p49"/>
          <p:cNvSpPr txBox="1"/>
          <p:nvPr>
            <p:ph idx="4" type="subTitle"/>
          </p:nvPr>
        </p:nvSpPr>
        <p:spPr>
          <a:xfrm>
            <a:off x="713225" y="275687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2" name="Google Shape;602;p49"/>
          <p:cNvSpPr txBox="1"/>
          <p:nvPr>
            <p:ph idx="5" type="subTitle"/>
          </p:nvPr>
        </p:nvSpPr>
        <p:spPr>
          <a:xfrm>
            <a:off x="713247" y="116620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3" name="Google Shape;603;p49"/>
          <p:cNvSpPr txBox="1"/>
          <p:nvPr>
            <p:ph idx="6" type="subTitle"/>
          </p:nvPr>
        </p:nvSpPr>
        <p:spPr>
          <a:xfrm>
            <a:off x="713250" y="16331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04" name="Google Shape;604;p49"/>
          <p:cNvGrpSpPr/>
          <p:nvPr/>
        </p:nvGrpSpPr>
        <p:grpSpPr>
          <a:xfrm>
            <a:off x="4612437" y="2483712"/>
            <a:ext cx="4531600" cy="2115700"/>
            <a:chOff x="1870675" y="3231925"/>
            <a:chExt cx="4531600" cy="2115700"/>
          </a:xfrm>
        </p:grpSpPr>
        <p:sp>
          <p:nvSpPr>
            <p:cNvPr id="605" name="Google Shape;605;p49"/>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6" name="Google Shape;606;p49"/>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07" name="Google Shape;607;p49"/>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08" name="Google Shape;608;p49"/>
          <p:cNvGrpSpPr/>
          <p:nvPr/>
        </p:nvGrpSpPr>
        <p:grpSpPr>
          <a:xfrm flipH="1">
            <a:off x="3931963" y="3480624"/>
            <a:ext cx="5212075" cy="1372675"/>
            <a:chOff x="1190200" y="3318650"/>
            <a:chExt cx="5212075" cy="1372675"/>
          </a:xfrm>
        </p:grpSpPr>
        <p:sp>
          <p:nvSpPr>
            <p:cNvPr id="609" name="Google Shape;609;p4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0" name="Google Shape;610;p4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11" name="Google Shape;611;p49"/>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612" name="Shape 612"/>
        <p:cNvGrpSpPr/>
        <p:nvPr/>
      </p:nvGrpSpPr>
      <p:grpSpPr>
        <a:xfrm>
          <a:off x="0" y="0"/>
          <a:ext cx="0" cy="0"/>
          <a:chOff x="0" y="0"/>
          <a:chExt cx="0" cy="0"/>
        </a:xfrm>
      </p:grpSpPr>
      <p:grpSp>
        <p:nvGrpSpPr>
          <p:cNvPr id="613" name="Google Shape;613;p50"/>
          <p:cNvGrpSpPr/>
          <p:nvPr/>
        </p:nvGrpSpPr>
        <p:grpSpPr>
          <a:xfrm>
            <a:off x="4233314" y="3092668"/>
            <a:ext cx="4848242" cy="2288174"/>
            <a:chOff x="4147750" y="3013250"/>
            <a:chExt cx="3214375" cy="1443825"/>
          </a:xfrm>
        </p:grpSpPr>
        <p:sp>
          <p:nvSpPr>
            <p:cNvPr id="614" name="Google Shape;614;p50"/>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5" name="Google Shape;615;p50"/>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6" name="Google Shape;616;p50"/>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7" name="Google Shape;617;p50"/>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8" name="Google Shape;618;p50"/>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9" name="Google Shape;619;p50"/>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20" name="Google Shape;620;p50"/>
          <p:cNvGrpSpPr/>
          <p:nvPr/>
        </p:nvGrpSpPr>
        <p:grpSpPr>
          <a:xfrm>
            <a:off x="0" y="4225630"/>
            <a:ext cx="9140092" cy="934888"/>
            <a:chOff x="238125" y="3373125"/>
            <a:chExt cx="7124000" cy="1846875"/>
          </a:xfrm>
        </p:grpSpPr>
        <p:sp>
          <p:nvSpPr>
            <p:cNvPr id="621" name="Google Shape;621;p5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2" name="Google Shape;622;p5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23" name="Google Shape;623;p5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24" name="Google Shape;624;p50"/>
          <p:cNvSpPr txBox="1"/>
          <p:nvPr>
            <p:ph idx="1" type="subTitle"/>
          </p:nvPr>
        </p:nvSpPr>
        <p:spPr>
          <a:xfrm>
            <a:off x="713224"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5" name="Google Shape;625;p50"/>
          <p:cNvSpPr txBox="1"/>
          <p:nvPr>
            <p:ph idx="2" type="subTitle"/>
          </p:nvPr>
        </p:nvSpPr>
        <p:spPr>
          <a:xfrm>
            <a:off x="3152525"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6" name="Google Shape;626;p50"/>
          <p:cNvSpPr txBox="1"/>
          <p:nvPr>
            <p:ph idx="3" type="subTitle"/>
          </p:nvPr>
        </p:nvSpPr>
        <p:spPr>
          <a:xfrm>
            <a:off x="713224"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7" name="Google Shape;627;p50"/>
          <p:cNvSpPr txBox="1"/>
          <p:nvPr>
            <p:ph idx="4" type="subTitle"/>
          </p:nvPr>
        </p:nvSpPr>
        <p:spPr>
          <a:xfrm>
            <a:off x="3152525"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8" name="Google Shape;628;p50"/>
          <p:cNvSpPr txBox="1"/>
          <p:nvPr>
            <p:ph idx="5" type="subTitle"/>
          </p:nvPr>
        </p:nvSpPr>
        <p:spPr>
          <a:xfrm>
            <a:off x="713224"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9" name="Google Shape;629;p50"/>
          <p:cNvSpPr txBox="1"/>
          <p:nvPr>
            <p:ph idx="6" type="subTitle"/>
          </p:nvPr>
        </p:nvSpPr>
        <p:spPr>
          <a:xfrm>
            <a:off x="3152525"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0" name="Google Shape;630;p50"/>
          <p:cNvSpPr txBox="1"/>
          <p:nvPr>
            <p:ph idx="7" type="subTitle"/>
          </p:nvPr>
        </p:nvSpPr>
        <p:spPr>
          <a:xfrm>
            <a:off x="713224"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31" name="Google Shape;631;p50"/>
          <p:cNvSpPr txBox="1"/>
          <p:nvPr>
            <p:ph idx="8" type="subTitle"/>
          </p:nvPr>
        </p:nvSpPr>
        <p:spPr>
          <a:xfrm>
            <a:off x="3152525"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632" name="Shape 632"/>
        <p:cNvGrpSpPr/>
        <p:nvPr/>
      </p:nvGrpSpPr>
      <p:grpSpPr>
        <a:xfrm>
          <a:off x="0" y="0"/>
          <a:ext cx="0" cy="0"/>
          <a:chOff x="0" y="0"/>
          <a:chExt cx="0" cy="0"/>
        </a:xfrm>
      </p:grpSpPr>
      <p:grpSp>
        <p:nvGrpSpPr>
          <p:cNvPr id="633" name="Google Shape;633;p51"/>
          <p:cNvGrpSpPr/>
          <p:nvPr/>
        </p:nvGrpSpPr>
        <p:grpSpPr>
          <a:xfrm flipH="1">
            <a:off x="-352993" y="2400728"/>
            <a:ext cx="2825890" cy="2094779"/>
            <a:chOff x="3749825" y="1940725"/>
            <a:chExt cx="777775" cy="576550"/>
          </a:xfrm>
        </p:grpSpPr>
        <p:sp>
          <p:nvSpPr>
            <p:cNvPr id="634" name="Google Shape;634;p51"/>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5" name="Google Shape;635;p51"/>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6" name="Google Shape;636;p51"/>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7" name="Google Shape;637;p51"/>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8" name="Google Shape;638;p51"/>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9" name="Google Shape;639;p51"/>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0" name="Google Shape;640;p51"/>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41" name="Google Shape;641;p51"/>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42" name="Google Shape;642;p51"/>
          <p:cNvGrpSpPr/>
          <p:nvPr/>
        </p:nvGrpSpPr>
        <p:grpSpPr>
          <a:xfrm>
            <a:off x="0" y="4225630"/>
            <a:ext cx="9140092" cy="934888"/>
            <a:chOff x="238125" y="3373125"/>
            <a:chExt cx="7124000" cy="1846875"/>
          </a:xfrm>
        </p:grpSpPr>
        <p:sp>
          <p:nvSpPr>
            <p:cNvPr id="643" name="Google Shape;643;p51"/>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4" name="Google Shape;644;p5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45" name="Google Shape;645;p51"/>
          <p:cNvGrpSpPr/>
          <p:nvPr/>
        </p:nvGrpSpPr>
        <p:grpSpPr>
          <a:xfrm flipH="1">
            <a:off x="481362" y="572342"/>
            <a:ext cx="1585314" cy="688546"/>
            <a:chOff x="5207050" y="881000"/>
            <a:chExt cx="1053225" cy="457475"/>
          </a:xfrm>
        </p:grpSpPr>
        <p:sp>
          <p:nvSpPr>
            <p:cNvPr id="646" name="Google Shape;646;p51"/>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7" name="Google Shape;647;p51"/>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8" name="Google Shape;648;p51"/>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49" name="Google Shape;649;p5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50" name="Google Shape;650;p51"/>
          <p:cNvSpPr txBox="1"/>
          <p:nvPr>
            <p:ph idx="1" type="subTitle"/>
          </p:nvPr>
        </p:nvSpPr>
        <p:spPr>
          <a:xfrm>
            <a:off x="18958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1" name="Google Shape;651;p51"/>
          <p:cNvSpPr txBox="1"/>
          <p:nvPr>
            <p:ph idx="2" type="subTitle"/>
          </p:nvPr>
        </p:nvSpPr>
        <p:spPr>
          <a:xfrm>
            <a:off x="4106525"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2" name="Google Shape;652;p51"/>
          <p:cNvSpPr txBox="1"/>
          <p:nvPr>
            <p:ph idx="3" type="subTitle"/>
          </p:nvPr>
        </p:nvSpPr>
        <p:spPr>
          <a:xfrm>
            <a:off x="18958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3" name="Google Shape;653;p51"/>
          <p:cNvSpPr txBox="1"/>
          <p:nvPr>
            <p:ph idx="4" type="subTitle"/>
          </p:nvPr>
        </p:nvSpPr>
        <p:spPr>
          <a:xfrm>
            <a:off x="4106525"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4" name="Google Shape;654;p51"/>
          <p:cNvSpPr txBox="1"/>
          <p:nvPr>
            <p:ph idx="5" type="subTitle"/>
          </p:nvPr>
        </p:nvSpPr>
        <p:spPr>
          <a:xfrm>
            <a:off x="18958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5" name="Google Shape;655;p51"/>
          <p:cNvSpPr txBox="1"/>
          <p:nvPr>
            <p:ph idx="6" type="subTitle"/>
          </p:nvPr>
        </p:nvSpPr>
        <p:spPr>
          <a:xfrm>
            <a:off x="4106525"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6" name="Google Shape;656;p51"/>
          <p:cNvSpPr txBox="1"/>
          <p:nvPr>
            <p:ph idx="7" type="subTitle"/>
          </p:nvPr>
        </p:nvSpPr>
        <p:spPr>
          <a:xfrm>
            <a:off x="18958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7" name="Google Shape;657;p51"/>
          <p:cNvSpPr txBox="1"/>
          <p:nvPr>
            <p:ph idx="8" type="subTitle"/>
          </p:nvPr>
        </p:nvSpPr>
        <p:spPr>
          <a:xfrm>
            <a:off x="4106525"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8" name="Google Shape;658;p51"/>
          <p:cNvSpPr txBox="1"/>
          <p:nvPr>
            <p:ph idx="9" type="subTitle"/>
          </p:nvPr>
        </p:nvSpPr>
        <p:spPr>
          <a:xfrm>
            <a:off x="63172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9" name="Google Shape;659;p51"/>
          <p:cNvSpPr txBox="1"/>
          <p:nvPr>
            <p:ph idx="13" type="subTitle"/>
          </p:nvPr>
        </p:nvSpPr>
        <p:spPr>
          <a:xfrm>
            <a:off x="63172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0" name="Google Shape;660;p51"/>
          <p:cNvSpPr txBox="1"/>
          <p:nvPr>
            <p:ph idx="14" type="subTitle"/>
          </p:nvPr>
        </p:nvSpPr>
        <p:spPr>
          <a:xfrm>
            <a:off x="63172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1" name="Google Shape;661;p51"/>
          <p:cNvSpPr txBox="1"/>
          <p:nvPr>
            <p:ph idx="15" type="subTitle"/>
          </p:nvPr>
        </p:nvSpPr>
        <p:spPr>
          <a:xfrm>
            <a:off x="63172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662" name="Shape 662"/>
        <p:cNvGrpSpPr/>
        <p:nvPr/>
      </p:nvGrpSpPr>
      <p:grpSpPr>
        <a:xfrm>
          <a:off x="0" y="0"/>
          <a:ext cx="0" cy="0"/>
          <a:chOff x="0" y="0"/>
          <a:chExt cx="0" cy="0"/>
        </a:xfrm>
      </p:grpSpPr>
      <p:grpSp>
        <p:nvGrpSpPr>
          <p:cNvPr id="663" name="Google Shape;663;p52"/>
          <p:cNvGrpSpPr/>
          <p:nvPr/>
        </p:nvGrpSpPr>
        <p:grpSpPr>
          <a:xfrm flipH="1">
            <a:off x="1482758" y="2069679"/>
            <a:ext cx="2825890" cy="2094779"/>
            <a:chOff x="3749825" y="1940725"/>
            <a:chExt cx="777775" cy="576550"/>
          </a:xfrm>
        </p:grpSpPr>
        <p:sp>
          <p:nvSpPr>
            <p:cNvPr id="664" name="Google Shape;664;p52"/>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5" name="Google Shape;665;p52"/>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6" name="Google Shape;666;p52"/>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7" name="Google Shape;667;p52"/>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8" name="Google Shape;668;p52"/>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9" name="Google Shape;669;p52"/>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0" name="Google Shape;670;p52"/>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71" name="Google Shape;671;p52"/>
          <p:cNvGrpSpPr/>
          <p:nvPr/>
        </p:nvGrpSpPr>
        <p:grpSpPr>
          <a:xfrm>
            <a:off x="63481" y="3115973"/>
            <a:ext cx="5256579" cy="1711158"/>
            <a:chOff x="1127950" y="3243500"/>
            <a:chExt cx="4659675" cy="1516850"/>
          </a:xfrm>
        </p:grpSpPr>
        <p:sp>
          <p:nvSpPr>
            <p:cNvPr id="672" name="Google Shape;672;p52"/>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3" name="Google Shape;673;p52"/>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4" name="Google Shape;674;p52"/>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5" name="Google Shape;675;p52"/>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76" name="Google Shape;676;p52"/>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7" name="Google Shape;677;p52"/>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8" name="Google Shape;678;p52"/>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9" name="Google Shape;679;p52"/>
          <p:cNvSpPr txBox="1"/>
          <p:nvPr>
            <p:ph type="title"/>
          </p:nvPr>
        </p:nvSpPr>
        <p:spPr>
          <a:xfrm>
            <a:off x="4147650" y="616700"/>
            <a:ext cx="4352100" cy="12201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300"/>
              <a:buNone/>
              <a:defRPr sz="92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80" name="Google Shape;680;p52"/>
          <p:cNvSpPr txBox="1"/>
          <p:nvPr>
            <p:ph idx="1" type="subTitle"/>
          </p:nvPr>
        </p:nvSpPr>
        <p:spPr>
          <a:xfrm>
            <a:off x="4727800" y="1836788"/>
            <a:ext cx="3702900" cy="983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1" name="Google Shape;681;p52"/>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300"/>
              </a:spcBef>
              <a:spcAft>
                <a:spcPts val="0"/>
              </a:spcAft>
              <a:buClr>
                <a:srgbClr val="000000"/>
              </a:buClr>
              <a:buSzPts val="1200"/>
              <a:buFont typeface="Arial"/>
              <a:buNone/>
            </a:pPr>
            <a:r>
              <a:rPr b="0" i="0" lang="en" sz="1200" u="none" cap="none" strike="noStrike">
                <a:solidFill>
                  <a:schemeClr val="dk1"/>
                </a:solidFill>
                <a:latin typeface="Didact Gothic"/>
                <a:ea typeface="Didact Gothic"/>
                <a:cs typeface="Didact Gothic"/>
                <a:sym typeface="Didact Gothic"/>
              </a:rPr>
              <a:t>CREDITS: This presentation template was created by </a:t>
            </a:r>
            <a:r>
              <a:rPr b="1" i="0" lang="en" sz="1200" u="none" cap="none" strike="noStrike">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b="0" i="0" lang="en" sz="1200" u="none" cap="none" strike="noStrike">
                <a:solidFill>
                  <a:schemeClr val="dk1"/>
                </a:solidFill>
                <a:latin typeface="Didact Gothic"/>
                <a:ea typeface="Didact Gothic"/>
                <a:cs typeface="Didact Gothic"/>
                <a:sym typeface="Didact Gothic"/>
              </a:rPr>
              <a:t>, including icons by </a:t>
            </a:r>
            <a:r>
              <a:rPr b="1" i="0" lang="en" sz="1200" u="none" cap="none" strike="noStrike">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b="0" i="0" lang="en" sz="1200" u="none" cap="none" strike="noStrike">
                <a:solidFill>
                  <a:schemeClr val="dk1"/>
                </a:solidFill>
                <a:latin typeface="Didact Gothic"/>
                <a:ea typeface="Didact Gothic"/>
                <a:cs typeface="Didact Gothic"/>
                <a:sym typeface="Didact Gothic"/>
              </a:rPr>
              <a:t>, infographics &amp; images by </a:t>
            </a:r>
            <a:r>
              <a:rPr b="1" i="0" lang="en" sz="1200" u="none" cap="none" strike="noStrike">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b="0" i="0" lang="en" sz="1200" u="none" cap="none" strike="noStrike">
                <a:solidFill>
                  <a:schemeClr val="dk1"/>
                </a:solidFill>
                <a:latin typeface="Didact Gothic"/>
                <a:ea typeface="Didact Gothic"/>
                <a:cs typeface="Didact Gothic"/>
                <a:sym typeface="Didact Gothic"/>
              </a:rPr>
              <a:t> </a:t>
            </a:r>
            <a:endParaRPr b="0" i="0" sz="1200" u="none" cap="none" strike="noStrike">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682" name="Shape 682"/>
        <p:cNvGrpSpPr/>
        <p:nvPr/>
      </p:nvGrpSpPr>
      <p:grpSpPr>
        <a:xfrm>
          <a:off x="0" y="0"/>
          <a:ext cx="0" cy="0"/>
          <a:chOff x="0" y="0"/>
          <a:chExt cx="0" cy="0"/>
        </a:xfrm>
      </p:grpSpPr>
      <p:sp>
        <p:nvSpPr>
          <p:cNvPr id="683" name="Google Shape;683;p53"/>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84" name="Google Shape;684;p53"/>
          <p:cNvSpPr txBox="1"/>
          <p:nvPr>
            <p:ph idx="1" type="body"/>
          </p:nvPr>
        </p:nvSpPr>
        <p:spPr>
          <a:xfrm>
            <a:off x="457200" y="1200151"/>
            <a:ext cx="4038600" cy="3394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85" name="Google Shape;685;p53"/>
          <p:cNvSpPr txBox="1"/>
          <p:nvPr>
            <p:ph idx="2" type="body"/>
          </p:nvPr>
        </p:nvSpPr>
        <p:spPr>
          <a:xfrm>
            <a:off x="4648200" y="1200150"/>
            <a:ext cx="4038600" cy="163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86" name="Google Shape;686;p53"/>
          <p:cNvSpPr txBox="1"/>
          <p:nvPr>
            <p:ph idx="3" type="body"/>
          </p:nvPr>
        </p:nvSpPr>
        <p:spPr>
          <a:xfrm>
            <a:off x="4648200" y="2953942"/>
            <a:ext cx="4038600" cy="1640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87" name="Google Shape;687;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88" name="Google Shape;688;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89" name="Google Shape;689;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4" name="Shape 694"/>
        <p:cNvGrpSpPr/>
        <p:nvPr/>
      </p:nvGrpSpPr>
      <p:grpSpPr>
        <a:xfrm>
          <a:off x="0" y="0"/>
          <a:ext cx="0" cy="0"/>
          <a:chOff x="0" y="0"/>
          <a:chExt cx="0" cy="0"/>
        </a:xfrm>
      </p:grpSpPr>
      <p:grpSp>
        <p:nvGrpSpPr>
          <p:cNvPr id="695" name="Google Shape;695;p55"/>
          <p:cNvGrpSpPr/>
          <p:nvPr/>
        </p:nvGrpSpPr>
        <p:grpSpPr>
          <a:xfrm flipH="1">
            <a:off x="6537550" y="2171227"/>
            <a:ext cx="2606450" cy="1828132"/>
            <a:chOff x="238125" y="4080125"/>
            <a:chExt cx="2606450" cy="1139875"/>
          </a:xfrm>
        </p:grpSpPr>
        <p:sp>
          <p:nvSpPr>
            <p:cNvPr id="696" name="Google Shape;696;p55"/>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5"/>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5"/>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5"/>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5"/>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5"/>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55"/>
          <p:cNvGrpSpPr/>
          <p:nvPr/>
        </p:nvGrpSpPr>
        <p:grpSpPr>
          <a:xfrm flipH="1">
            <a:off x="1114014" y="2792769"/>
            <a:ext cx="4848242" cy="2288174"/>
            <a:chOff x="4147750" y="3013250"/>
            <a:chExt cx="3214375" cy="1443825"/>
          </a:xfrm>
        </p:grpSpPr>
        <p:sp>
          <p:nvSpPr>
            <p:cNvPr id="703" name="Google Shape;703;p55"/>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5"/>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5"/>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5"/>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5"/>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5"/>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55"/>
          <p:cNvGrpSpPr/>
          <p:nvPr/>
        </p:nvGrpSpPr>
        <p:grpSpPr>
          <a:xfrm>
            <a:off x="1802688" y="3543825"/>
            <a:ext cx="5212075" cy="1372675"/>
            <a:chOff x="1190200" y="3318650"/>
            <a:chExt cx="5212075" cy="1372675"/>
          </a:xfrm>
        </p:grpSpPr>
        <p:sp>
          <p:nvSpPr>
            <p:cNvPr id="710" name="Google Shape;710;p55"/>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5"/>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55"/>
          <p:cNvGrpSpPr/>
          <p:nvPr/>
        </p:nvGrpSpPr>
        <p:grpSpPr>
          <a:xfrm>
            <a:off x="4948371" y="2483725"/>
            <a:ext cx="4191730" cy="2115700"/>
            <a:chOff x="1870675" y="3231925"/>
            <a:chExt cx="4531600" cy="2115700"/>
          </a:xfrm>
        </p:grpSpPr>
        <p:sp>
          <p:nvSpPr>
            <p:cNvPr id="713" name="Google Shape;713;p55"/>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5"/>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55"/>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5"/>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5"/>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55"/>
          <p:cNvGrpSpPr/>
          <p:nvPr/>
        </p:nvGrpSpPr>
        <p:grpSpPr>
          <a:xfrm>
            <a:off x="0" y="4225630"/>
            <a:ext cx="9140092" cy="934888"/>
            <a:chOff x="238125" y="3373125"/>
            <a:chExt cx="7124000" cy="1846875"/>
          </a:xfrm>
        </p:grpSpPr>
        <p:sp>
          <p:nvSpPr>
            <p:cNvPr id="719" name="Google Shape;719;p5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55"/>
          <p:cNvSpPr txBox="1"/>
          <p:nvPr>
            <p:ph type="ctrTitle"/>
          </p:nvPr>
        </p:nvSpPr>
        <p:spPr>
          <a:xfrm>
            <a:off x="713225" y="995950"/>
            <a:ext cx="4597500" cy="16656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100">
                <a:solidFill>
                  <a:srgbClr val="16343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22" name="Google Shape;722;p55"/>
          <p:cNvSpPr txBox="1"/>
          <p:nvPr>
            <p:ph idx="1" type="subTitle"/>
          </p:nvPr>
        </p:nvSpPr>
        <p:spPr>
          <a:xfrm>
            <a:off x="713225" y="2661550"/>
            <a:ext cx="4597500" cy="44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3" name="Google Shape;723;p55"/>
          <p:cNvSpPr txBox="1"/>
          <p:nvPr>
            <p:ph idx="2" type="subTitle"/>
          </p:nvPr>
        </p:nvSpPr>
        <p:spPr>
          <a:xfrm>
            <a:off x="6983275" y="548650"/>
            <a:ext cx="1416000" cy="44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4" name="Shape 724"/>
        <p:cNvGrpSpPr/>
        <p:nvPr/>
      </p:nvGrpSpPr>
      <p:grpSpPr>
        <a:xfrm>
          <a:off x="0" y="0"/>
          <a:ext cx="0" cy="0"/>
          <a:chOff x="0" y="0"/>
          <a:chExt cx="0" cy="0"/>
        </a:xfrm>
      </p:grpSpPr>
      <p:grpSp>
        <p:nvGrpSpPr>
          <p:cNvPr id="725" name="Google Shape;725;p56"/>
          <p:cNvGrpSpPr/>
          <p:nvPr/>
        </p:nvGrpSpPr>
        <p:grpSpPr>
          <a:xfrm flipH="1">
            <a:off x="3723268" y="2759313"/>
            <a:ext cx="5420722" cy="2384188"/>
            <a:chOff x="4147750" y="3013250"/>
            <a:chExt cx="3214375" cy="1443825"/>
          </a:xfrm>
        </p:grpSpPr>
        <p:sp>
          <p:nvSpPr>
            <p:cNvPr id="726" name="Google Shape;726;p56"/>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6"/>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728" name="Google Shape;728;p56"/>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6"/>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6"/>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6"/>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56"/>
          <p:cNvGrpSpPr/>
          <p:nvPr/>
        </p:nvGrpSpPr>
        <p:grpSpPr>
          <a:xfrm flipH="1">
            <a:off x="0" y="4225630"/>
            <a:ext cx="9140092" cy="934888"/>
            <a:chOff x="238125" y="3373125"/>
            <a:chExt cx="7124000" cy="1846875"/>
          </a:xfrm>
        </p:grpSpPr>
        <p:sp>
          <p:nvSpPr>
            <p:cNvPr id="733" name="Google Shape;733;p5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6"/>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5" name="Google Shape;735;p56"/>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6"/>
          <p:cNvSpPr/>
          <p:nvPr/>
        </p:nvSpPr>
        <p:spPr>
          <a:xfrm>
            <a:off x="2672424"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6"/>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38" name="Google Shape;738;p56"/>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9" name="Google Shape;739;p56"/>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0" name="Shape 740"/>
        <p:cNvGrpSpPr/>
        <p:nvPr/>
      </p:nvGrpSpPr>
      <p:grpSpPr>
        <a:xfrm>
          <a:off x="0" y="0"/>
          <a:ext cx="0" cy="0"/>
          <a:chOff x="0" y="0"/>
          <a:chExt cx="0" cy="0"/>
        </a:xfrm>
      </p:grpSpPr>
      <p:sp>
        <p:nvSpPr>
          <p:cNvPr id="741" name="Google Shape;741;p57"/>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 name="Google Shape;742;p57"/>
          <p:cNvGrpSpPr/>
          <p:nvPr/>
        </p:nvGrpSpPr>
        <p:grpSpPr>
          <a:xfrm>
            <a:off x="6403230" y="446525"/>
            <a:ext cx="1311686" cy="569694"/>
            <a:chOff x="5207050" y="881000"/>
            <a:chExt cx="1053225" cy="457475"/>
          </a:xfrm>
        </p:grpSpPr>
        <p:sp>
          <p:nvSpPr>
            <p:cNvPr id="743" name="Google Shape;743;p57"/>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7"/>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7"/>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6" name="Google Shape;746;p57"/>
          <p:cNvSpPr txBox="1"/>
          <p:nvPr>
            <p:ph idx="1" type="body"/>
          </p:nvPr>
        </p:nvSpPr>
        <p:spPr>
          <a:xfrm>
            <a:off x="713225" y="1076275"/>
            <a:ext cx="7314900" cy="352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2"/>
              </a:buClr>
              <a:buSzPts val="1200"/>
              <a:buAutoNum type="arabicPeriod"/>
              <a:defRPr sz="1200"/>
            </a:lvl1pPr>
            <a:lvl2pPr indent="-304800" lvl="1" marL="914400" rtl="0">
              <a:spcBef>
                <a:spcPts val="0"/>
              </a:spcBef>
              <a:spcAft>
                <a:spcPts val="0"/>
              </a:spcAft>
              <a:buClr>
                <a:srgbClr val="434343"/>
              </a:buClr>
              <a:buSzPts val="1200"/>
              <a:buFont typeface="Roboto Condensed Light"/>
              <a:buAutoNum type="alphaLcPeriod"/>
              <a:defRPr/>
            </a:lvl2pPr>
            <a:lvl3pPr indent="-304800" lvl="2" marL="1371600" rtl="0">
              <a:spcBef>
                <a:spcPts val="0"/>
              </a:spcBef>
              <a:spcAft>
                <a:spcPts val="0"/>
              </a:spcAft>
              <a:buClr>
                <a:srgbClr val="434343"/>
              </a:buClr>
              <a:buSzPts val="1200"/>
              <a:buFont typeface="Roboto Condensed Light"/>
              <a:buAutoNum type="romanLcPeriod"/>
              <a:defRPr/>
            </a:lvl3pPr>
            <a:lvl4pPr indent="-304800" lvl="3" marL="1828800" rtl="0">
              <a:spcBef>
                <a:spcPts val="0"/>
              </a:spcBef>
              <a:spcAft>
                <a:spcPts val="0"/>
              </a:spcAft>
              <a:buClr>
                <a:srgbClr val="434343"/>
              </a:buClr>
              <a:buSzPts val="1200"/>
              <a:buFont typeface="Roboto Condensed Light"/>
              <a:buAutoNum type="arabicPeriod"/>
              <a:defRPr/>
            </a:lvl4pPr>
            <a:lvl5pPr indent="-304800" lvl="4" marL="2286000" rtl="0">
              <a:spcBef>
                <a:spcPts val="0"/>
              </a:spcBef>
              <a:spcAft>
                <a:spcPts val="0"/>
              </a:spcAft>
              <a:buClr>
                <a:srgbClr val="434343"/>
              </a:buClr>
              <a:buSzPts val="1200"/>
              <a:buFont typeface="Roboto Condensed Light"/>
              <a:buAutoNum type="alphaLcPeriod"/>
              <a:defRPr/>
            </a:lvl5pPr>
            <a:lvl6pPr indent="-304800" lvl="5" marL="2743200" rtl="0">
              <a:spcBef>
                <a:spcPts val="0"/>
              </a:spcBef>
              <a:spcAft>
                <a:spcPts val="0"/>
              </a:spcAft>
              <a:buClr>
                <a:srgbClr val="434343"/>
              </a:buClr>
              <a:buSzPts val="1200"/>
              <a:buFont typeface="Roboto Condensed Light"/>
              <a:buAutoNum type="romanLcPeriod"/>
              <a:defRPr/>
            </a:lvl6pPr>
            <a:lvl7pPr indent="-304800" lvl="6" marL="3200400" rtl="0">
              <a:spcBef>
                <a:spcPts val="0"/>
              </a:spcBef>
              <a:spcAft>
                <a:spcPts val="0"/>
              </a:spcAft>
              <a:buClr>
                <a:srgbClr val="434343"/>
              </a:buClr>
              <a:buSzPts val="1200"/>
              <a:buFont typeface="Roboto Condensed Light"/>
              <a:buAutoNum type="arabicPeriod"/>
              <a:defRPr/>
            </a:lvl7pPr>
            <a:lvl8pPr indent="-304800" lvl="7" marL="3657600" rtl="0">
              <a:spcBef>
                <a:spcPts val="0"/>
              </a:spcBef>
              <a:spcAft>
                <a:spcPts val="0"/>
              </a:spcAft>
              <a:buClr>
                <a:srgbClr val="434343"/>
              </a:buClr>
              <a:buSzPts val="1200"/>
              <a:buFont typeface="Roboto Condensed Light"/>
              <a:buAutoNum type="alphaLcPeriod"/>
              <a:defRPr/>
            </a:lvl8pPr>
            <a:lvl9pPr indent="-304800" lvl="8" marL="4114800" rtl="0">
              <a:spcBef>
                <a:spcPts val="0"/>
              </a:spcBef>
              <a:spcAft>
                <a:spcPts val="0"/>
              </a:spcAft>
              <a:buClr>
                <a:srgbClr val="434343"/>
              </a:buClr>
              <a:buSzPts val="1200"/>
              <a:buFont typeface="Roboto Condensed Light"/>
              <a:buAutoNum type="romanLcPeriod"/>
              <a:defRPr/>
            </a:lvl9pPr>
          </a:lstStyle>
          <a:p/>
        </p:txBody>
      </p:sp>
      <p:sp>
        <p:nvSpPr>
          <p:cNvPr id="747" name="Google Shape;747;p5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8" name="Shape 748"/>
        <p:cNvGrpSpPr/>
        <p:nvPr/>
      </p:nvGrpSpPr>
      <p:grpSpPr>
        <a:xfrm>
          <a:off x="0" y="0"/>
          <a:ext cx="0" cy="0"/>
          <a:chOff x="0" y="0"/>
          <a:chExt cx="0" cy="0"/>
        </a:xfrm>
      </p:grpSpPr>
      <p:grpSp>
        <p:nvGrpSpPr>
          <p:cNvPr id="749" name="Google Shape;749;p58"/>
          <p:cNvGrpSpPr/>
          <p:nvPr/>
        </p:nvGrpSpPr>
        <p:grpSpPr>
          <a:xfrm flipH="1">
            <a:off x="5375069" y="3176559"/>
            <a:ext cx="3768923" cy="1983886"/>
            <a:chOff x="238125" y="1477525"/>
            <a:chExt cx="3628500" cy="3742475"/>
          </a:xfrm>
        </p:grpSpPr>
        <p:sp>
          <p:nvSpPr>
            <p:cNvPr id="750" name="Google Shape;750;p58"/>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8"/>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8"/>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8"/>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8"/>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8"/>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8"/>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58"/>
          <p:cNvGrpSpPr/>
          <p:nvPr/>
        </p:nvGrpSpPr>
        <p:grpSpPr>
          <a:xfrm flipH="1">
            <a:off x="0" y="4225630"/>
            <a:ext cx="9140092" cy="934888"/>
            <a:chOff x="238125" y="3373125"/>
            <a:chExt cx="7124000" cy="1846875"/>
          </a:xfrm>
        </p:grpSpPr>
        <p:sp>
          <p:nvSpPr>
            <p:cNvPr id="758" name="Google Shape;758;p58"/>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8"/>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58"/>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761" name="Google Shape;761;p58"/>
          <p:cNvSpPr txBox="1"/>
          <p:nvPr>
            <p:ph idx="1" type="body"/>
          </p:nvPr>
        </p:nvSpPr>
        <p:spPr>
          <a:xfrm>
            <a:off x="713225" y="1152475"/>
            <a:ext cx="3858900" cy="3447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2" name="Google Shape;762;p58"/>
          <p:cNvSpPr txBox="1"/>
          <p:nvPr>
            <p:ph idx="2" type="body"/>
          </p:nvPr>
        </p:nvSpPr>
        <p:spPr>
          <a:xfrm>
            <a:off x="4572000" y="1152475"/>
            <a:ext cx="3858900" cy="3447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3" name="Google Shape;763;p5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4" name="Shape 764"/>
        <p:cNvGrpSpPr/>
        <p:nvPr/>
      </p:nvGrpSpPr>
      <p:grpSpPr>
        <a:xfrm>
          <a:off x="0" y="0"/>
          <a:ext cx="0" cy="0"/>
          <a:chOff x="0" y="0"/>
          <a:chExt cx="0" cy="0"/>
        </a:xfrm>
      </p:grpSpPr>
      <p:sp>
        <p:nvSpPr>
          <p:cNvPr id="765" name="Google Shape;765;p5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000"/>
              <a:buFont typeface="Patrick Hand"/>
              <a:buAutoNum type="arabicPeriod"/>
              <a:defRPr/>
            </a:lvl1pPr>
            <a:lvl2pPr lvl="1" rtl="0">
              <a:spcBef>
                <a:spcPts val="0"/>
              </a:spcBef>
              <a:spcAft>
                <a:spcPts val="0"/>
              </a:spcAft>
              <a:buClr>
                <a:srgbClr val="45217B"/>
              </a:buClr>
              <a:buSzPts val="3000"/>
              <a:buFont typeface="Patrick Hand"/>
              <a:buAutoNum type="alphaLcPeriod"/>
              <a:defRPr/>
            </a:lvl2pPr>
            <a:lvl3pPr lvl="2" rtl="0">
              <a:spcBef>
                <a:spcPts val="0"/>
              </a:spcBef>
              <a:spcAft>
                <a:spcPts val="0"/>
              </a:spcAft>
              <a:buClr>
                <a:srgbClr val="45217B"/>
              </a:buClr>
              <a:buSzPts val="3000"/>
              <a:buFont typeface="Patrick Hand"/>
              <a:buAutoNum type="romanLcPeriod"/>
              <a:defRPr/>
            </a:lvl3pPr>
            <a:lvl4pPr lvl="3" rtl="0">
              <a:spcBef>
                <a:spcPts val="0"/>
              </a:spcBef>
              <a:spcAft>
                <a:spcPts val="0"/>
              </a:spcAft>
              <a:buClr>
                <a:srgbClr val="45217B"/>
              </a:buClr>
              <a:buSzPts val="3000"/>
              <a:buFont typeface="Patrick Hand"/>
              <a:buAutoNum type="arabicPeriod"/>
              <a:defRPr/>
            </a:lvl4pPr>
            <a:lvl5pPr lvl="4" rtl="0">
              <a:spcBef>
                <a:spcPts val="0"/>
              </a:spcBef>
              <a:spcAft>
                <a:spcPts val="0"/>
              </a:spcAft>
              <a:buClr>
                <a:srgbClr val="45217B"/>
              </a:buClr>
              <a:buSzPts val="3000"/>
              <a:buFont typeface="Patrick Hand"/>
              <a:buAutoNum type="alphaLcPeriod"/>
              <a:defRPr/>
            </a:lvl5pPr>
            <a:lvl6pPr lvl="5" rtl="0">
              <a:spcBef>
                <a:spcPts val="0"/>
              </a:spcBef>
              <a:spcAft>
                <a:spcPts val="0"/>
              </a:spcAft>
              <a:buClr>
                <a:srgbClr val="45217B"/>
              </a:buClr>
              <a:buSzPts val="3000"/>
              <a:buFont typeface="Patrick Hand"/>
              <a:buAutoNum type="romanLcPeriod"/>
              <a:defRPr/>
            </a:lvl6pPr>
            <a:lvl7pPr lvl="6" rtl="0">
              <a:spcBef>
                <a:spcPts val="0"/>
              </a:spcBef>
              <a:spcAft>
                <a:spcPts val="0"/>
              </a:spcAft>
              <a:buClr>
                <a:srgbClr val="45217B"/>
              </a:buClr>
              <a:buSzPts val="3000"/>
              <a:buFont typeface="Patrick Hand"/>
              <a:buAutoNum type="arabicPeriod"/>
              <a:defRPr/>
            </a:lvl7pPr>
            <a:lvl8pPr lvl="7" rtl="0">
              <a:spcBef>
                <a:spcPts val="0"/>
              </a:spcBef>
              <a:spcAft>
                <a:spcPts val="0"/>
              </a:spcAft>
              <a:buClr>
                <a:srgbClr val="45217B"/>
              </a:buClr>
              <a:buSzPts val="3000"/>
              <a:buFont typeface="Patrick Hand"/>
              <a:buAutoNum type="alphaLcPeriod"/>
              <a:defRPr/>
            </a:lvl8pPr>
            <a:lvl9pPr lvl="8" rtl="0">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6" name="Shape 766"/>
        <p:cNvGrpSpPr/>
        <p:nvPr/>
      </p:nvGrpSpPr>
      <p:grpSpPr>
        <a:xfrm>
          <a:off x="0" y="0"/>
          <a:ext cx="0" cy="0"/>
          <a:chOff x="0" y="0"/>
          <a:chExt cx="0" cy="0"/>
        </a:xfrm>
      </p:grpSpPr>
      <p:grpSp>
        <p:nvGrpSpPr>
          <p:cNvPr id="767" name="Google Shape;767;p60"/>
          <p:cNvGrpSpPr/>
          <p:nvPr/>
        </p:nvGrpSpPr>
        <p:grpSpPr>
          <a:xfrm>
            <a:off x="3485351" y="1852703"/>
            <a:ext cx="5645262" cy="2943125"/>
            <a:chOff x="3498301" y="1968528"/>
            <a:chExt cx="5645262" cy="2943125"/>
          </a:xfrm>
        </p:grpSpPr>
        <p:sp>
          <p:nvSpPr>
            <p:cNvPr id="768" name="Google Shape;768;p60"/>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769" name="Google Shape;769;p60"/>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0"/>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0"/>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0"/>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0"/>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0"/>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0"/>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0"/>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0"/>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0"/>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0"/>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60"/>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0"/>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0"/>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0"/>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0"/>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0"/>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0"/>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60"/>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0"/>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60"/>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0"/>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0"/>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0"/>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0"/>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0"/>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60"/>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60"/>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60"/>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60"/>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60"/>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60"/>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0"/>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60"/>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60"/>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60"/>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60"/>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60"/>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60"/>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60"/>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60"/>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60"/>
          <p:cNvSpPr/>
          <p:nvPr/>
        </p:nvSpPr>
        <p:spPr>
          <a:xfrm>
            <a:off x="-2" y="396405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60"/>
          <p:cNvSpPr txBox="1"/>
          <p:nvPr>
            <p:ph type="title"/>
          </p:nvPr>
        </p:nvSpPr>
        <p:spPr>
          <a:xfrm>
            <a:off x="713225" y="1407053"/>
            <a:ext cx="37545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2" name="Google Shape;812;p60"/>
          <p:cNvSpPr txBox="1"/>
          <p:nvPr>
            <p:ph idx="1" type="body"/>
          </p:nvPr>
        </p:nvSpPr>
        <p:spPr>
          <a:xfrm>
            <a:off x="713225" y="2139150"/>
            <a:ext cx="3754500" cy="1089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3" name="Shape 813"/>
        <p:cNvGrpSpPr/>
        <p:nvPr/>
      </p:nvGrpSpPr>
      <p:grpSpPr>
        <a:xfrm>
          <a:off x="0" y="0"/>
          <a:ext cx="0" cy="0"/>
          <a:chOff x="0" y="0"/>
          <a:chExt cx="0" cy="0"/>
        </a:xfrm>
      </p:grpSpPr>
      <p:grpSp>
        <p:nvGrpSpPr>
          <p:cNvPr id="814" name="Google Shape;814;p61"/>
          <p:cNvGrpSpPr/>
          <p:nvPr/>
        </p:nvGrpSpPr>
        <p:grpSpPr>
          <a:xfrm>
            <a:off x="6070830" y="2571781"/>
            <a:ext cx="3069278" cy="2229038"/>
            <a:chOff x="2810625" y="2627075"/>
            <a:chExt cx="1942950" cy="1138775"/>
          </a:xfrm>
        </p:grpSpPr>
        <p:sp>
          <p:nvSpPr>
            <p:cNvPr id="815" name="Google Shape;815;p61"/>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61"/>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61"/>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61"/>
          <p:cNvGrpSpPr/>
          <p:nvPr/>
        </p:nvGrpSpPr>
        <p:grpSpPr>
          <a:xfrm>
            <a:off x="-130" y="2730893"/>
            <a:ext cx="3274986" cy="2012317"/>
            <a:chOff x="1190625" y="2651125"/>
            <a:chExt cx="1883150" cy="1066750"/>
          </a:xfrm>
        </p:grpSpPr>
        <p:sp>
          <p:nvSpPr>
            <p:cNvPr id="819" name="Google Shape;819;p61"/>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61"/>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61"/>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61"/>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61"/>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4" name="Google Shape;824;p61"/>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61"/>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61"/>
          <p:cNvSpPr/>
          <p:nvPr/>
        </p:nvSpPr>
        <p:spPr>
          <a:xfrm>
            <a:off x="823899"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827" name="Google Shape;827;p61"/>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77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8" name="Shape 828"/>
        <p:cNvGrpSpPr/>
        <p:nvPr/>
      </p:nvGrpSpPr>
      <p:grpSpPr>
        <a:xfrm>
          <a:off x="0" y="0"/>
          <a:ext cx="0" cy="0"/>
          <a:chOff x="0" y="0"/>
          <a:chExt cx="0" cy="0"/>
        </a:xfrm>
      </p:grpSpPr>
      <p:grpSp>
        <p:nvGrpSpPr>
          <p:cNvPr id="829" name="Google Shape;829;p62"/>
          <p:cNvGrpSpPr/>
          <p:nvPr/>
        </p:nvGrpSpPr>
        <p:grpSpPr>
          <a:xfrm>
            <a:off x="5353280" y="460688"/>
            <a:ext cx="1311686" cy="569694"/>
            <a:chOff x="5207050" y="881000"/>
            <a:chExt cx="1053225" cy="457475"/>
          </a:xfrm>
        </p:grpSpPr>
        <p:sp>
          <p:nvSpPr>
            <p:cNvPr id="830" name="Google Shape;830;p6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6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62"/>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4" name="Google Shape;834;p62"/>
          <p:cNvGrpSpPr/>
          <p:nvPr/>
        </p:nvGrpSpPr>
        <p:grpSpPr>
          <a:xfrm>
            <a:off x="1483229" y="3070027"/>
            <a:ext cx="4876939" cy="2073563"/>
            <a:chOff x="1190200" y="3318650"/>
            <a:chExt cx="5212075" cy="1372675"/>
          </a:xfrm>
        </p:grpSpPr>
        <p:sp>
          <p:nvSpPr>
            <p:cNvPr id="835" name="Google Shape;835;p62"/>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62"/>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7" name="Google Shape;837;p62"/>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62"/>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62"/>
          <p:cNvSpPr txBox="1"/>
          <p:nvPr>
            <p:ph type="title"/>
          </p:nvPr>
        </p:nvSpPr>
        <p:spPr>
          <a:xfrm>
            <a:off x="4328150" y="1482800"/>
            <a:ext cx="4045200" cy="680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3300">
                <a:solidFill>
                  <a:srgbClr val="16343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0" name="Google Shape;840;p62"/>
          <p:cNvSpPr txBox="1"/>
          <p:nvPr>
            <p:ph idx="1" type="subTitle"/>
          </p:nvPr>
        </p:nvSpPr>
        <p:spPr>
          <a:xfrm>
            <a:off x="4328150" y="2162850"/>
            <a:ext cx="4045200" cy="123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solidFill>
                  <a:srgbClr val="16343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841" name="Shape 841"/>
        <p:cNvGrpSpPr/>
        <p:nvPr/>
      </p:nvGrpSpPr>
      <p:grpSpPr>
        <a:xfrm>
          <a:off x="0" y="0"/>
          <a:ext cx="0" cy="0"/>
          <a:chOff x="0" y="0"/>
          <a:chExt cx="0" cy="0"/>
        </a:xfrm>
      </p:grpSpPr>
      <p:sp>
        <p:nvSpPr>
          <p:cNvPr id="842" name="Google Shape;842;p63"/>
          <p:cNvSpPr/>
          <p:nvPr/>
        </p:nvSpPr>
        <p:spPr>
          <a:xfrm>
            <a:off x="-11575" y="0"/>
            <a:ext cx="9144000" cy="5143500"/>
          </a:xfrm>
          <a:prstGeom prst="rect">
            <a:avLst/>
          </a:prstGeom>
          <a:solidFill>
            <a:srgbClr val="81B9C3">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63"/>
          <p:cNvSpPr txBox="1"/>
          <p:nvPr>
            <p:ph type="title"/>
          </p:nvPr>
        </p:nvSpPr>
        <p:spPr>
          <a:xfrm>
            <a:off x="5363600" y="442725"/>
            <a:ext cx="2954700" cy="2256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a:lvl1pPr>
            <a:lvl2pPr lvl="1" rtl="0">
              <a:spcBef>
                <a:spcPts val="0"/>
              </a:spcBef>
              <a:spcAft>
                <a:spcPts val="0"/>
              </a:spcAft>
              <a:buSzPts val="3300"/>
              <a:buNone/>
              <a:defRPr>
                <a:latin typeface="Didact Gothic"/>
                <a:ea typeface="Didact Gothic"/>
                <a:cs typeface="Didact Gothic"/>
                <a:sym typeface="Didact Gothic"/>
              </a:defRPr>
            </a:lvl2pPr>
            <a:lvl3pPr lvl="2" rtl="0">
              <a:spcBef>
                <a:spcPts val="0"/>
              </a:spcBef>
              <a:spcAft>
                <a:spcPts val="0"/>
              </a:spcAft>
              <a:buSzPts val="3300"/>
              <a:buNone/>
              <a:defRPr>
                <a:latin typeface="Didact Gothic"/>
                <a:ea typeface="Didact Gothic"/>
                <a:cs typeface="Didact Gothic"/>
                <a:sym typeface="Didact Gothic"/>
              </a:defRPr>
            </a:lvl3pPr>
            <a:lvl4pPr lvl="3" rtl="0">
              <a:spcBef>
                <a:spcPts val="0"/>
              </a:spcBef>
              <a:spcAft>
                <a:spcPts val="0"/>
              </a:spcAft>
              <a:buSzPts val="3300"/>
              <a:buNone/>
              <a:defRPr>
                <a:latin typeface="Didact Gothic"/>
                <a:ea typeface="Didact Gothic"/>
                <a:cs typeface="Didact Gothic"/>
                <a:sym typeface="Didact Gothic"/>
              </a:defRPr>
            </a:lvl4pPr>
            <a:lvl5pPr lvl="4" rtl="0">
              <a:spcBef>
                <a:spcPts val="0"/>
              </a:spcBef>
              <a:spcAft>
                <a:spcPts val="0"/>
              </a:spcAft>
              <a:buSzPts val="3300"/>
              <a:buNone/>
              <a:defRPr>
                <a:latin typeface="Didact Gothic"/>
                <a:ea typeface="Didact Gothic"/>
                <a:cs typeface="Didact Gothic"/>
                <a:sym typeface="Didact Gothic"/>
              </a:defRPr>
            </a:lvl5pPr>
            <a:lvl6pPr lvl="5" rtl="0">
              <a:spcBef>
                <a:spcPts val="0"/>
              </a:spcBef>
              <a:spcAft>
                <a:spcPts val="0"/>
              </a:spcAft>
              <a:buSzPts val="3300"/>
              <a:buNone/>
              <a:defRPr>
                <a:latin typeface="Didact Gothic"/>
                <a:ea typeface="Didact Gothic"/>
                <a:cs typeface="Didact Gothic"/>
                <a:sym typeface="Didact Gothic"/>
              </a:defRPr>
            </a:lvl6pPr>
            <a:lvl7pPr lvl="6" rtl="0">
              <a:spcBef>
                <a:spcPts val="0"/>
              </a:spcBef>
              <a:spcAft>
                <a:spcPts val="0"/>
              </a:spcAft>
              <a:buSzPts val="3300"/>
              <a:buNone/>
              <a:defRPr>
                <a:latin typeface="Didact Gothic"/>
                <a:ea typeface="Didact Gothic"/>
                <a:cs typeface="Didact Gothic"/>
                <a:sym typeface="Didact Gothic"/>
              </a:defRPr>
            </a:lvl7pPr>
            <a:lvl8pPr lvl="7" rtl="0">
              <a:spcBef>
                <a:spcPts val="0"/>
              </a:spcBef>
              <a:spcAft>
                <a:spcPts val="0"/>
              </a:spcAft>
              <a:buSzPts val="3300"/>
              <a:buNone/>
              <a:defRPr>
                <a:latin typeface="Didact Gothic"/>
                <a:ea typeface="Didact Gothic"/>
                <a:cs typeface="Didact Gothic"/>
                <a:sym typeface="Didact Gothic"/>
              </a:defRPr>
            </a:lvl8pPr>
            <a:lvl9pPr lvl="8" rtl="0">
              <a:spcBef>
                <a:spcPts val="0"/>
              </a:spcBef>
              <a:spcAft>
                <a:spcPts val="0"/>
              </a:spcAft>
              <a:buSzPts val="3300"/>
              <a:buNone/>
              <a:defRPr>
                <a:latin typeface="Didact Gothic"/>
                <a:ea typeface="Didact Gothic"/>
                <a:cs typeface="Didact Gothic"/>
                <a:sym typeface="Didact Gothic"/>
              </a:defRPr>
            </a:lvl9pPr>
          </a:lstStyle>
          <a:p/>
        </p:txBody>
      </p:sp>
      <p:sp>
        <p:nvSpPr>
          <p:cNvPr id="844" name="Google Shape;844;p63"/>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5" name="Google Shape;845;p63"/>
          <p:cNvGrpSpPr/>
          <p:nvPr/>
        </p:nvGrpSpPr>
        <p:grpSpPr>
          <a:xfrm>
            <a:off x="-27" y="3801993"/>
            <a:ext cx="9144064" cy="1341558"/>
            <a:chOff x="1190200" y="4421950"/>
            <a:chExt cx="5212075" cy="1028250"/>
          </a:xfrm>
        </p:grpSpPr>
        <p:sp>
          <p:nvSpPr>
            <p:cNvPr id="846" name="Google Shape;846;p63"/>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3"/>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8" name="Google Shape;848;p63"/>
          <p:cNvSpPr/>
          <p:nvPr/>
        </p:nvSpPr>
        <p:spPr>
          <a:xfrm>
            <a:off x="666874"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49" name="Shape 849"/>
        <p:cNvGrpSpPr/>
        <p:nvPr/>
      </p:nvGrpSpPr>
      <p:grpSpPr>
        <a:xfrm>
          <a:off x="0" y="0"/>
          <a:ext cx="0" cy="0"/>
          <a:chOff x="0" y="0"/>
          <a:chExt cx="0" cy="0"/>
        </a:xfrm>
      </p:grpSpPr>
      <p:sp>
        <p:nvSpPr>
          <p:cNvPr id="850" name="Google Shape;850;p64"/>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64"/>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2" name="Google Shape;852;p64"/>
          <p:cNvGrpSpPr/>
          <p:nvPr/>
        </p:nvGrpSpPr>
        <p:grpSpPr>
          <a:xfrm flipH="1">
            <a:off x="0" y="4225630"/>
            <a:ext cx="9140092" cy="934888"/>
            <a:chOff x="238125" y="3373125"/>
            <a:chExt cx="7124000" cy="1846875"/>
          </a:xfrm>
        </p:grpSpPr>
        <p:sp>
          <p:nvSpPr>
            <p:cNvPr id="853" name="Google Shape;853;p6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6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5" name="Google Shape;855;p64"/>
          <p:cNvSpPr txBox="1"/>
          <p:nvPr>
            <p:ph hasCustomPrompt="1" type="title"/>
          </p:nvPr>
        </p:nvSpPr>
        <p:spPr>
          <a:xfrm>
            <a:off x="713225" y="1435650"/>
            <a:ext cx="4260300" cy="15054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109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56" name="Google Shape;856;p64"/>
          <p:cNvSpPr txBox="1"/>
          <p:nvPr>
            <p:ph idx="1" type="body"/>
          </p:nvPr>
        </p:nvSpPr>
        <p:spPr>
          <a:xfrm>
            <a:off x="713225" y="2941050"/>
            <a:ext cx="2859600" cy="766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600"/>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57" name="Shape 857"/>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858" name="Shape 858"/>
        <p:cNvGrpSpPr/>
        <p:nvPr/>
      </p:nvGrpSpPr>
      <p:grpSpPr>
        <a:xfrm>
          <a:off x="0" y="0"/>
          <a:ext cx="0" cy="0"/>
          <a:chOff x="0" y="0"/>
          <a:chExt cx="0" cy="0"/>
        </a:xfrm>
      </p:grpSpPr>
      <p:sp>
        <p:nvSpPr>
          <p:cNvPr id="859" name="Google Shape;859;p66"/>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66"/>
          <p:cNvGrpSpPr/>
          <p:nvPr/>
        </p:nvGrpSpPr>
        <p:grpSpPr>
          <a:xfrm>
            <a:off x="7892590" y="480759"/>
            <a:ext cx="1759412" cy="764166"/>
            <a:chOff x="5207050" y="881000"/>
            <a:chExt cx="1053225" cy="457475"/>
          </a:xfrm>
        </p:grpSpPr>
        <p:sp>
          <p:nvSpPr>
            <p:cNvPr id="861" name="Google Shape;861;p66"/>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66"/>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6"/>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4" name="Google Shape;864;p66"/>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3"/>
              </a:solidFill>
            </a:endParaRPr>
          </a:p>
        </p:txBody>
      </p:sp>
      <p:sp>
        <p:nvSpPr>
          <p:cNvPr id="865" name="Google Shape;865;p66"/>
          <p:cNvSpPr txBox="1"/>
          <p:nvPr>
            <p:ph idx="1" type="subTitle"/>
          </p:nvPr>
        </p:nvSpPr>
        <p:spPr>
          <a:xfrm>
            <a:off x="1702187"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6" name="Google Shape;866;p66"/>
          <p:cNvSpPr txBox="1"/>
          <p:nvPr>
            <p:ph idx="2" type="subTitle"/>
          </p:nvPr>
        </p:nvSpPr>
        <p:spPr>
          <a:xfrm>
            <a:off x="5437188"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7" name="Google Shape;867;p66"/>
          <p:cNvSpPr txBox="1"/>
          <p:nvPr>
            <p:ph idx="3" type="subTitle"/>
          </p:nvPr>
        </p:nvSpPr>
        <p:spPr>
          <a:xfrm>
            <a:off x="1702187"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8" name="Google Shape;868;p66"/>
          <p:cNvSpPr txBox="1"/>
          <p:nvPr>
            <p:ph idx="4" type="subTitle"/>
          </p:nvPr>
        </p:nvSpPr>
        <p:spPr>
          <a:xfrm>
            <a:off x="5437188"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9" name="Google Shape;869;p66"/>
          <p:cNvSpPr txBox="1"/>
          <p:nvPr>
            <p:ph idx="5" type="subTitle"/>
          </p:nvPr>
        </p:nvSpPr>
        <p:spPr>
          <a:xfrm>
            <a:off x="1702188"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0" name="Google Shape;870;p66"/>
          <p:cNvSpPr txBox="1"/>
          <p:nvPr>
            <p:ph idx="6" type="subTitle"/>
          </p:nvPr>
        </p:nvSpPr>
        <p:spPr>
          <a:xfrm>
            <a:off x="5437187"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1" name="Google Shape;871;p66"/>
          <p:cNvSpPr txBox="1"/>
          <p:nvPr>
            <p:ph idx="7" type="subTitle"/>
          </p:nvPr>
        </p:nvSpPr>
        <p:spPr>
          <a:xfrm>
            <a:off x="1702188"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2" name="Google Shape;872;p66"/>
          <p:cNvSpPr txBox="1"/>
          <p:nvPr>
            <p:ph idx="8" type="subTitle"/>
          </p:nvPr>
        </p:nvSpPr>
        <p:spPr>
          <a:xfrm>
            <a:off x="5437187"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3" name="Google Shape;873;p66"/>
          <p:cNvSpPr txBox="1"/>
          <p:nvPr>
            <p:ph hasCustomPrompt="1" type="title"/>
          </p:nvPr>
        </p:nvSpPr>
        <p:spPr>
          <a:xfrm>
            <a:off x="839060"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rgbClr val="E2855A"/>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4" name="Google Shape;874;p66"/>
          <p:cNvSpPr txBox="1"/>
          <p:nvPr>
            <p:ph hasCustomPrompt="1" idx="9" type="title"/>
          </p:nvPr>
        </p:nvSpPr>
        <p:spPr>
          <a:xfrm>
            <a:off x="4569884"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5" name="Google Shape;875;p66"/>
          <p:cNvSpPr txBox="1"/>
          <p:nvPr>
            <p:ph hasCustomPrompt="1" idx="13" type="title"/>
          </p:nvPr>
        </p:nvSpPr>
        <p:spPr>
          <a:xfrm>
            <a:off x="839059"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6" name="Google Shape;876;p66"/>
          <p:cNvSpPr txBox="1"/>
          <p:nvPr>
            <p:ph hasCustomPrompt="1" idx="14" type="title"/>
          </p:nvPr>
        </p:nvSpPr>
        <p:spPr>
          <a:xfrm>
            <a:off x="4569885"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7" name="Google Shape;877;p66"/>
          <p:cNvSpPr txBox="1"/>
          <p:nvPr>
            <p:ph idx="15"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878" name="Shape 878"/>
        <p:cNvGrpSpPr/>
        <p:nvPr/>
      </p:nvGrpSpPr>
      <p:grpSpPr>
        <a:xfrm>
          <a:off x="0" y="0"/>
          <a:ext cx="0" cy="0"/>
          <a:chOff x="0" y="0"/>
          <a:chExt cx="0" cy="0"/>
        </a:xfrm>
      </p:grpSpPr>
      <p:grpSp>
        <p:nvGrpSpPr>
          <p:cNvPr id="879" name="Google Shape;879;p67"/>
          <p:cNvGrpSpPr/>
          <p:nvPr/>
        </p:nvGrpSpPr>
        <p:grpSpPr>
          <a:xfrm flipH="1">
            <a:off x="-3554" y="1416732"/>
            <a:ext cx="9143654" cy="3743170"/>
            <a:chOff x="238125" y="1300450"/>
            <a:chExt cx="7124000" cy="3919550"/>
          </a:xfrm>
        </p:grpSpPr>
        <p:sp>
          <p:nvSpPr>
            <p:cNvPr id="880" name="Google Shape;880;p67"/>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881" name="Google Shape;881;p67"/>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67"/>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67"/>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67"/>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 name="Google Shape;885;p67"/>
          <p:cNvGrpSpPr/>
          <p:nvPr/>
        </p:nvGrpSpPr>
        <p:grpSpPr>
          <a:xfrm>
            <a:off x="3916094" y="2790370"/>
            <a:ext cx="2768121" cy="2010280"/>
            <a:chOff x="2810625" y="2627075"/>
            <a:chExt cx="1942950" cy="1138775"/>
          </a:xfrm>
        </p:grpSpPr>
        <p:sp>
          <p:nvSpPr>
            <p:cNvPr id="886" name="Google Shape;886;p67"/>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67"/>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67"/>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67"/>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7"/>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7"/>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7"/>
          <p:cNvSpPr txBox="1"/>
          <p:nvPr>
            <p:ph type="title"/>
          </p:nvPr>
        </p:nvSpPr>
        <p:spPr>
          <a:xfrm flipH="1">
            <a:off x="713225" y="2650050"/>
            <a:ext cx="480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2000">
                <a:solidFill>
                  <a:srgbClr val="16343F"/>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893" name="Google Shape;893;p67"/>
          <p:cNvSpPr txBox="1"/>
          <p:nvPr>
            <p:ph idx="1" type="subTitle"/>
          </p:nvPr>
        </p:nvSpPr>
        <p:spPr>
          <a:xfrm flipH="1">
            <a:off x="713225" y="1536950"/>
            <a:ext cx="4803600" cy="1107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000">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894" name="Shape 894"/>
        <p:cNvGrpSpPr/>
        <p:nvPr/>
      </p:nvGrpSpPr>
      <p:grpSpPr>
        <a:xfrm>
          <a:off x="0" y="0"/>
          <a:ext cx="0" cy="0"/>
          <a:chOff x="0" y="0"/>
          <a:chExt cx="0" cy="0"/>
        </a:xfrm>
      </p:grpSpPr>
      <p:grpSp>
        <p:nvGrpSpPr>
          <p:cNvPr id="895" name="Google Shape;895;p68"/>
          <p:cNvGrpSpPr/>
          <p:nvPr/>
        </p:nvGrpSpPr>
        <p:grpSpPr>
          <a:xfrm>
            <a:off x="1802688" y="3543825"/>
            <a:ext cx="5212075" cy="1372675"/>
            <a:chOff x="1190200" y="3318650"/>
            <a:chExt cx="5212075" cy="1372675"/>
          </a:xfrm>
        </p:grpSpPr>
        <p:sp>
          <p:nvSpPr>
            <p:cNvPr id="896" name="Google Shape;896;p6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6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68"/>
          <p:cNvGrpSpPr/>
          <p:nvPr/>
        </p:nvGrpSpPr>
        <p:grpSpPr>
          <a:xfrm>
            <a:off x="24" y="3134037"/>
            <a:ext cx="3165141" cy="2041894"/>
            <a:chOff x="238125" y="1477525"/>
            <a:chExt cx="3628500" cy="3742475"/>
          </a:xfrm>
        </p:grpSpPr>
        <p:sp>
          <p:nvSpPr>
            <p:cNvPr id="899" name="Google Shape;899;p68"/>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68"/>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68"/>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68"/>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8"/>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68"/>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8"/>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6" name="Google Shape;906;p68"/>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68"/>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8"/>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9" name="Google Shape;909;p68"/>
          <p:cNvGrpSpPr/>
          <p:nvPr/>
        </p:nvGrpSpPr>
        <p:grpSpPr>
          <a:xfrm flipH="1">
            <a:off x="-224520" y="1618038"/>
            <a:ext cx="1311686" cy="569694"/>
            <a:chOff x="5207050" y="881000"/>
            <a:chExt cx="1053225" cy="457475"/>
          </a:xfrm>
        </p:grpSpPr>
        <p:sp>
          <p:nvSpPr>
            <p:cNvPr id="910" name="Google Shape;910;p6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3" name="Google Shape;913;p68"/>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14" name="Google Shape;914;p68"/>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5" name="Google Shape;915;p68"/>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916" name="Shape 916"/>
        <p:cNvGrpSpPr/>
        <p:nvPr/>
      </p:nvGrpSpPr>
      <p:grpSpPr>
        <a:xfrm>
          <a:off x="0" y="0"/>
          <a:ext cx="0" cy="0"/>
          <a:chOff x="0" y="0"/>
          <a:chExt cx="0" cy="0"/>
        </a:xfrm>
      </p:grpSpPr>
      <p:grpSp>
        <p:nvGrpSpPr>
          <p:cNvPr id="917" name="Google Shape;917;p69"/>
          <p:cNvGrpSpPr/>
          <p:nvPr/>
        </p:nvGrpSpPr>
        <p:grpSpPr>
          <a:xfrm>
            <a:off x="5400975" y="1988300"/>
            <a:ext cx="3840500" cy="1975750"/>
            <a:chOff x="3800500" y="1715350"/>
            <a:chExt cx="3840500" cy="1975750"/>
          </a:xfrm>
        </p:grpSpPr>
        <p:sp>
          <p:nvSpPr>
            <p:cNvPr id="918" name="Google Shape;918;p69"/>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9"/>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0" name="Google Shape;920;p69"/>
          <p:cNvGrpSpPr/>
          <p:nvPr/>
        </p:nvGrpSpPr>
        <p:grpSpPr>
          <a:xfrm flipH="1">
            <a:off x="2583344" y="3023547"/>
            <a:ext cx="6560656" cy="1840146"/>
            <a:chOff x="-71925" y="1886325"/>
            <a:chExt cx="6522175" cy="2291875"/>
          </a:xfrm>
        </p:grpSpPr>
        <p:sp>
          <p:nvSpPr>
            <p:cNvPr id="921" name="Google Shape;921;p69"/>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9"/>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3" name="Google Shape;923;p69"/>
          <p:cNvGrpSpPr/>
          <p:nvPr/>
        </p:nvGrpSpPr>
        <p:grpSpPr>
          <a:xfrm>
            <a:off x="4110909" y="2366967"/>
            <a:ext cx="2825890" cy="2094779"/>
            <a:chOff x="3749825" y="1940725"/>
            <a:chExt cx="777775" cy="576550"/>
          </a:xfrm>
        </p:grpSpPr>
        <p:sp>
          <p:nvSpPr>
            <p:cNvPr id="924" name="Google Shape;924;p69"/>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9"/>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9"/>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9"/>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9"/>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9"/>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9"/>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1" name="Google Shape;931;p69"/>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9"/>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9"/>
          <p:cNvSpPr/>
          <p:nvPr/>
        </p:nvSpPr>
        <p:spPr>
          <a:xfrm>
            <a:off x="5910738"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9"/>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35" name="Google Shape;935;p69"/>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6" name="Google Shape;936;p69"/>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937" name="Shape 937"/>
        <p:cNvGrpSpPr/>
        <p:nvPr/>
      </p:nvGrpSpPr>
      <p:grpSpPr>
        <a:xfrm>
          <a:off x="0" y="0"/>
          <a:ext cx="0" cy="0"/>
          <a:chOff x="0" y="0"/>
          <a:chExt cx="0" cy="0"/>
        </a:xfrm>
      </p:grpSpPr>
      <p:sp>
        <p:nvSpPr>
          <p:cNvPr id="938" name="Google Shape;938;p70"/>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39" name="Google Shape;939;p70"/>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0" name="Google Shape;940;p70"/>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grpSp>
        <p:nvGrpSpPr>
          <p:cNvPr id="941" name="Google Shape;941;p70"/>
          <p:cNvGrpSpPr/>
          <p:nvPr/>
        </p:nvGrpSpPr>
        <p:grpSpPr>
          <a:xfrm flipH="1">
            <a:off x="326359" y="2143667"/>
            <a:ext cx="2825890" cy="2094779"/>
            <a:chOff x="3749825" y="1940725"/>
            <a:chExt cx="777775" cy="576550"/>
          </a:xfrm>
        </p:grpSpPr>
        <p:sp>
          <p:nvSpPr>
            <p:cNvPr id="942" name="Google Shape;942;p70"/>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0"/>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0"/>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0"/>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0"/>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0"/>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0"/>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70"/>
          <p:cNvGrpSpPr/>
          <p:nvPr/>
        </p:nvGrpSpPr>
        <p:grpSpPr>
          <a:xfrm>
            <a:off x="825481" y="3039774"/>
            <a:ext cx="5256579" cy="1711158"/>
            <a:chOff x="1127950" y="3243500"/>
            <a:chExt cx="4659675" cy="1516850"/>
          </a:xfrm>
        </p:grpSpPr>
        <p:sp>
          <p:nvSpPr>
            <p:cNvPr id="950" name="Google Shape;950;p70"/>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0"/>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0"/>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0"/>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70"/>
          <p:cNvGrpSpPr/>
          <p:nvPr/>
        </p:nvGrpSpPr>
        <p:grpSpPr>
          <a:xfrm>
            <a:off x="0" y="4225630"/>
            <a:ext cx="9140092" cy="934888"/>
            <a:chOff x="238125" y="3373125"/>
            <a:chExt cx="7124000" cy="1846875"/>
          </a:xfrm>
        </p:grpSpPr>
        <p:sp>
          <p:nvSpPr>
            <p:cNvPr id="955" name="Google Shape;955;p7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7" name="Google Shape;957;p70"/>
          <p:cNvSpPr/>
          <p:nvPr/>
        </p:nvSpPr>
        <p:spPr>
          <a:xfrm>
            <a:off x="1392813"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0"/>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959" name="Shape 959"/>
        <p:cNvGrpSpPr/>
        <p:nvPr/>
      </p:nvGrpSpPr>
      <p:grpSpPr>
        <a:xfrm>
          <a:off x="0" y="0"/>
          <a:ext cx="0" cy="0"/>
          <a:chOff x="0" y="0"/>
          <a:chExt cx="0" cy="0"/>
        </a:xfrm>
      </p:grpSpPr>
      <p:sp>
        <p:nvSpPr>
          <p:cNvPr id="960" name="Google Shape;960;p71"/>
          <p:cNvSpPr txBox="1"/>
          <p:nvPr>
            <p:ph idx="1" type="subTitle"/>
          </p:nvPr>
        </p:nvSpPr>
        <p:spPr>
          <a:xfrm>
            <a:off x="3620575" y="1390125"/>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61" name="Google Shape;961;p71"/>
          <p:cNvSpPr txBox="1"/>
          <p:nvPr>
            <p:ph hasCustomPrompt="1" type="title"/>
          </p:nvPr>
        </p:nvSpPr>
        <p:spPr>
          <a:xfrm>
            <a:off x="3620575" y="913675"/>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962" name="Google Shape;962;p71"/>
          <p:cNvSpPr txBox="1"/>
          <p:nvPr>
            <p:ph idx="2" type="subTitle"/>
          </p:nvPr>
        </p:nvSpPr>
        <p:spPr>
          <a:xfrm>
            <a:off x="3620575" y="25236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63" name="Google Shape;963;p71"/>
          <p:cNvSpPr txBox="1"/>
          <p:nvPr>
            <p:ph hasCustomPrompt="1" idx="3" type="title"/>
          </p:nvPr>
        </p:nvSpPr>
        <p:spPr>
          <a:xfrm>
            <a:off x="3620575" y="2047187"/>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964" name="Google Shape;964;p71"/>
          <p:cNvSpPr txBox="1"/>
          <p:nvPr>
            <p:ph idx="4" type="subTitle"/>
          </p:nvPr>
        </p:nvSpPr>
        <p:spPr>
          <a:xfrm>
            <a:off x="3620575" y="36571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65" name="Google Shape;965;p71"/>
          <p:cNvSpPr txBox="1"/>
          <p:nvPr>
            <p:ph hasCustomPrompt="1" idx="5" type="title"/>
          </p:nvPr>
        </p:nvSpPr>
        <p:spPr>
          <a:xfrm>
            <a:off x="3620575" y="3180699"/>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grpSp>
        <p:nvGrpSpPr>
          <p:cNvPr id="966" name="Google Shape;966;p71"/>
          <p:cNvGrpSpPr/>
          <p:nvPr/>
        </p:nvGrpSpPr>
        <p:grpSpPr>
          <a:xfrm flipH="1">
            <a:off x="2011102" y="1713913"/>
            <a:ext cx="1856982" cy="2515946"/>
            <a:chOff x="2" y="1631475"/>
            <a:chExt cx="1856982" cy="2515946"/>
          </a:xfrm>
        </p:grpSpPr>
        <p:sp>
          <p:nvSpPr>
            <p:cNvPr id="967" name="Google Shape;967;p71"/>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1"/>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1"/>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1"/>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1"/>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1"/>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1"/>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71"/>
          <p:cNvGrpSpPr/>
          <p:nvPr/>
        </p:nvGrpSpPr>
        <p:grpSpPr>
          <a:xfrm>
            <a:off x="4" y="2993727"/>
            <a:ext cx="4876939" cy="2073563"/>
            <a:chOff x="1190200" y="3318650"/>
            <a:chExt cx="5212075" cy="1372675"/>
          </a:xfrm>
        </p:grpSpPr>
        <p:sp>
          <p:nvSpPr>
            <p:cNvPr id="975" name="Google Shape;975;p71"/>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1"/>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7" name="Google Shape;977;p71"/>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1"/>
          <p:cNvSpPr/>
          <p:nvPr/>
        </p:nvSpPr>
        <p:spPr>
          <a:xfrm>
            <a:off x="1132858"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979" name="Shape 979"/>
        <p:cNvGrpSpPr/>
        <p:nvPr/>
      </p:nvGrpSpPr>
      <p:grpSpPr>
        <a:xfrm>
          <a:off x="0" y="0"/>
          <a:ext cx="0" cy="0"/>
          <a:chOff x="0" y="0"/>
          <a:chExt cx="0" cy="0"/>
        </a:xfrm>
      </p:grpSpPr>
      <p:grpSp>
        <p:nvGrpSpPr>
          <p:cNvPr id="980" name="Google Shape;980;p72"/>
          <p:cNvGrpSpPr/>
          <p:nvPr/>
        </p:nvGrpSpPr>
        <p:grpSpPr>
          <a:xfrm flipH="1">
            <a:off x="4525104" y="2792205"/>
            <a:ext cx="2351552" cy="1707821"/>
            <a:chOff x="2810625" y="2627075"/>
            <a:chExt cx="1942950" cy="1138775"/>
          </a:xfrm>
        </p:grpSpPr>
        <p:sp>
          <p:nvSpPr>
            <p:cNvPr id="981" name="Google Shape;981;p72"/>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2"/>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2"/>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72"/>
          <p:cNvGrpSpPr/>
          <p:nvPr/>
        </p:nvGrpSpPr>
        <p:grpSpPr>
          <a:xfrm>
            <a:off x="5774530" y="2141781"/>
            <a:ext cx="3069278" cy="2229038"/>
            <a:chOff x="2810625" y="2627075"/>
            <a:chExt cx="1942950" cy="1138775"/>
          </a:xfrm>
        </p:grpSpPr>
        <p:sp>
          <p:nvSpPr>
            <p:cNvPr id="985" name="Google Shape;985;p72"/>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2"/>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2"/>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8" name="Google Shape;988;p7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989" name="Google Shape;989;p72"/>
          <p:cNvSpPr txBox="1"/>
          <p:nvPr>
            <p:ph idx="1" type="subTitle"/>
          </p:nvPr>
        </p:nvSpPr>
        <p:spPr>
          <a:xfrm>
            <a:off x="713225" y="1364700"/>
            <a:ext cx="4344900" cy="248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D256"/>
              </a:buClr>
              <a:buSzPts val="1600"/>
              <a:buFont typeface="Nunito"/>
              <a:buNone/>
              <a:defRPr sz="1600"/>
            </a:lvl1pPr>
            <a:lvl2pPr lvl="1" rtl="0">
              <a:spcBef>
                <a:spcPts val="0"/>
              </a:spcBef>
              <a:spcAft>
                <a:spcPts val="0"/>
              </a:spcAft>
              <a:buClr>
                <a:schemeClr val="lt1"/>
              </a:buClr>
              <a:buSzPts val="1600"/>
              <a:buFont typeface="Nunito"/>
              <a:buNone/>
              <a:defRPr/>
            </a:lvl2pPr>
            <a:lvl3pPr lvl="2" rtl="0">
              <a:spcBef>
                <a:spcPts val="0"/>
              </a:spcBef>
              <a:spcAft>
                <a:spcPts val="0"/>
              </a:spcAft>
              <a:buClr>
                <a:schemeClr val="lt1"/>
              </a:buClr>
              <a:buSzPts val="1600"/>
              <a:buFont typeface="Nunito"/>
              <a:buNone/>
              <a:defRPr/>
            </a:lvl3pPr>
            <a:lvl4pPr lvl="3" rtl="0">
              <a:spcBef>
                <a:spcPts val="0"/>
              </a:spcBef>
              <a:spcAft>
                <a:spcPts val="0"/>
              </a:spcAft>
              <a:buClr>
                <a:schemeClr val="lt1"/>
              </a:buClr>
              <a:buSzPts val="1600"/>
              <a:buFont typeface="Nunito"/>
              <a:buNone/>
              <a:defRPr/>
            </a:lvl4pPr>
            <a:lvl5pPr lvl="4" rtl="0">
              <a:spcBef>
                <a:spcPts val="0"/>
              </a:spcBef>
              <a:spcAft>
                <a:spcPts val="0"/>
              </a:spcAft>
              <a:buClr>
                <a:schemeClr val="lt1"/>
              </a:buClr>
              <a:buSzPts val="1600"/>
              <a:buFont typeface="Nunito"/>
              <a:buNone/>
              <a:defRPr/>
            </a:lvl5pPr>
            <a:lvl6pPr lvl="5" rtl="0">
              <a:spcBef>
                <a:spcPts val="0"/>
              </a:spcBef>
              <a:spcAft>
                <a:spcPts val="0"/>
              </a:spcAft>
              <a:buClr>
                <a:schemeClr val="lt1"/>
              </a:buClr>
              <a:buSzPts val="1600"/>
              <a:buFont typeface="Nunito"/>
              <a:buNone/>
              <a:defRPr/>
            </a:lvl6pPr>
            <a:lvl7pPr lvl="6" rtl="0">
              <a:spcBef>
                <a:spcPts val="0"/>
              </a:spcBef>
              <a:spcAft>
                <a:spcPts val="0"/>
              </a:spcAft>
              <a:buClr>
                <a:schemeClr val="lt1"/>
              </a:buClr>
              <a:buSzPts val="1600"/>
              <a:buFont typeface="Nunito"/>
              <a:buNone/>
              <a:defRPr/>
            </a:lvl7pPr>
            <a:lvl8pPr lvl="7" rtl="0">
              <a:spcBef>
                <a:spcPts val="0"/>
              </a:spcBef>
              <a:spcAft>
                <a:spcPts val="0"/>
              </a:spcAft>
              <a:buClr>
                <a:schemeClr val="lt1"/>
              </a:buClr>
              <a:buSzPts val="1600"/>
              <a:buFont typeface="Nunito"/>
              <a:buNone/>
              <a:defRPr/>
            </a:lvl8pPr>
            <a:lvl9pPr lvl="8" rtl="0">
              <a:spcBef>
                <a:spcPts val="0"/>
              </a:spcBef>
              <a:spcAft>
                <a:spcPts val="0"/>
              </a:spcAft>
              <a:buClr>
                <a:schemeClr val="lt1"/>
              </a:buClr>
              <a:buSzPts val="1600"/>
              <a:buFont typeface="Nunito"/>
              <a:buNone/>
              <a:defRPr/>
            </a:lvl9pPr>
          </a:lstStyle>
          <a:p/>
        </p:txBody>
      </p:sp>
      <p:grpSp>
        <p:nvGrpSpPr>
          <p:cNvPr id="990" name="Google Shape;990;p72"/>
          <p:cNvGrpSpPr/>
          <p:nvPr/>
        </p:nvGrpSpPr>
        <p:grpSpPr>
          <a:xfrm flipH="1">
            <a:off x="-10" y="4225630"/>
            <a:ext cx="9140102" cy="934895"/>
            <a:chOff x="238125" y="3373125"/>
            <a:chExt cx="7124008" cy="1846889"/>
          </a:xfrm>
        </p:grpSpPr>
        <p:sp>
          <p:nvSpPr>
            <p:cNvPr id="991" name="Google Shape;991;p7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2"/>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72"/>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994" name="Shape 994"/>
        <p:cNvGrpSpPr/>
        <p:nvPr/>
      </p:nvGrpSpPr>
      <p:grpSpPr>
        <a:xfrm>
          <a:off x="0" y="0"/>
          <a:ext cx="0" cy="0"/>
          <a:chOff x="0" y="0"/>
          <a:chExt cx="0" cy="0"/>
        </a:xfrm>
      </p:grpSpPr>
      <p:sp>
        <p:nvSpPr>
          <p:cNvPr id="995" name="Google Shape;995;p7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996" name="Google Shape;996;p73"/>
          <p:cNvGrpSpPr/>
          <p:nvPr/>
        </p:nvGrpSpPr>
        <p:grpSpPr>
          <a:xfrm flipH="1">
            <a:off x="2018421" y="3598951"/>
            <a:ext cx="3181636" cy="1485433"/>
            <a:chOff x="1870675" y="3231925"/>
            <a:chExt cx="4531600" cy="2115700"/>
          </a:xfrm>
        </p:grpSpPr>
        <p:sp>
          <p:nvSpPr>
            <p:cNvPr id="997" name="Google Shape;997;p7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9" name="Google Shape;999;p73"/>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3"/>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1001" name="Shape 1001"/>
        <p:cNvGrpSpPr/>
        <p:nvPr/>
      </p:nvGrpSpPr>
      <p:grpSpPr>
        <a:xfrm>
          <a:off x="0" y="0"/>
          <a:ext cx="0" cy="0"/>
          <a:chOff x="0" y="0"/>
          <a:chExt cx="0" cy="0"/>
        </a:xfrm>
      </p:grpSpPr>
      <p:sp>
        <p:nvSpPr>
          <p:cNvPr id="1002" name="Google Shape;1002;p7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1003" name="Google Shape;1003;p74"/>
          <p:cNvGrpSpPr/>
          <p:nvPr/>
        </p:nvGrpSpPr>
        <p:grpSpPr>
          <a:xfrm>
            <a:off x="2751696" y="3614490"/>
            <a:ext cx="2622983" cy="1436906"/>
            <a:chOff x="2810625" y="2627075"/>
            <a:chExt cx="1942950" cy="1138775"/>
          </a:xfrm>
        </p:grpSpPr>
        <p:sp>
          <p:nvSpPr>
            <p:cNvPr id="1004" name="Google Shape;1004;p74"/>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4"/>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4"/>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7" name="Google Shape;1007;p74"/>
          <p:cNvGrpSpPr/>
          <p:nvPr/>
        </p:nvGrpSpPr>
        <p:grpSpPr>
          <a:xfrm>
            <a:off x="0" y="4583956"/>
            <a:ext cx="9140092" cy="576606"/>
            <a:chOff x="238125" y="4081000"/>
            <a:chExt cx="7124000" cy="1139087"/>
          </a:xfrm>
        </p:grpSpPr>
        <p:sp>
          <p:nvSpPr>
            <p:cNvPr id="1008" name="Google Shape;1008;p74"/>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0" name="Google Shape;1010;p74"/>
          <p:cNvGrpSpPr/>
          <p:nvPr/>
        </p:nvGrpSpPr>
        <p:grpSpPr>
          <a:xfrm>
            <a:off x="7761288" y="310892"/>
            <a:ext cx="1585314" cy="688546"/>
            <a:chOff x="5207050" y="881000"/>
            <a:chExt cx="1053225" cy="457475"/>
          </a:xfrm>
        </p:grpSpPr>
        <p:sp>
          <p:nvSpPr>
            <p:cNvPr id="1011" name="Google Shape;1011;p7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1014" name="Shape 1014"/>
        <p:cNvGrpSpPr/>
        <p:nvPr/>
      </p:nvGrpSpPr>
      <p:grpSpPr>
        <a:xfrm>
          <a:off x="0" y="0"/>
          <a:ext cx="0" cy="0"/>
          <a:chOff x="0" y="0"/>
          <a:chExt cx="0" cy="0"/>
        </a:xfrm>
      </p:grpSpPr>
      <p:sp>
        <p:nvSpPr>
          <p:cNvPr id="1015" name="Google Shape;1015;p7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1016" name="Google Shape;1016;p75"/>
          <p:cNvGrpSpPr/>
          <p:nvPr/>
        </p:nvGrpSpPr>
        <p:grpSpPr>
          <a:xfrm flipH="1">
            <a:off x="5869020" y="2659568"/>
            <a:ext cx="3274986" cy="2012317"/>
            <a:chOff x="1190625" y="2651125"/>
            <a:chExt cx="1883150" cy="1066750"/>
          </a:xfrm>
        </p:grpSpPr>
        <p:sp>
          <p:nvSpPr>
            <p:cNvPr id="1017" name="Google Shape;1017;p75"/>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5"/>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5"/>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5"/>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5"/>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2" name="Google Shape;1022;p75"/>
          <p:cNvGrpSpPr/>
          <p:nvPr/>
        </p:nvGrpSpPr>
        <p:grpSpPr>
          <a:xfrm>
            <a:off x="-22" y="3857644"/>
            <a:ext cx="9144064" cy="1285929"/>
            <a:chOff x="1190200" y="4421950"/>
            <a:chExt cx="5212075" cy="1028250"/>
          </a:xfrm>
        </p:grpSpPr>
        <p:sp>
          <p:nvSpPr>
            <p:cNvPr id="1023" name="Google Shape;1023;p75"/>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5"/>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5" name="Google Shape;1025;p75"/>
          <p:cNvSpPr/>
          <p:nvPr/>
        </p:nvSpPr>
        <p:spPr>
          <a:xfrm flipH="1">
            <a:off x="6268749"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1026" name="Shape 1026"/>
        <p:cNvGrpSpPr/>
        <p:nvPr/>
      </p:nvGrpSpPr>
      <p:grpSpPr>
        <a:xfrm>
          <a:off x="0" y="0"/>
          <a:ext cx="0" cy="0"/>
          <a:chOff x="0" y="0"/>
          <a:chExt cx="0" cy="0"/>
        </a:xfrm>
      </p:grpSpPr>
      <p:sp>
        <p:nvSpPr>
          <p:cNvPr id="1027" name="Google Shape;1027;p76"/>
          <p:cNvSpPr/>
          <p:nvPr/>
        </p:nvSpPr>
        <p:spPr>
          <a:xfrm>
            <a:off x="-261276"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28" name="Google Shape;1028;p7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1029" name="Google Shape;1029;p76"/>
          <p:cNvGrpSpPr/>
          <p:nvPr/>
        </p:nvGrpSpPr>
        <p:grpSpPr>
          <a:xfrm flipH="1">
            <a:off x="-11" y="3197189"/>
            <a:ext cx="3767119" cy="1901591"/>
            <a:chOff x="1870675" y="3231925"/>
            <a:chExt cx="4531600" cy="2115700"/>
          </a:xfrm>
        </p:grpSpPr>
        <p:sp>
          <p:nvSpPr>
            <p:cNvPr id="1030" name="Google Shape;1030;p76"/>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6"/>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76"/>
          <p:cNvGrpSpPr/>
          <p:nvPr/>
        </p:nvGrpSpPr>
        <p:grpSpPr>
          <a:xfrm>
            <a:off x="0" y="4225630"/>
            <a:ext cx="9140092" cy="934888"/>
            <a:chOff x="238125" y="3373125"/>
            <a:chExt cx="7124000" cy="1846875"/>
          </a:xfrm>
        </p:grpSpPr>
        <p:sp>
          <p:nvSpPr>
            <p:cNvPr id="1033" name="Google Shape;1033;p7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6"/>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5" name="Google Shape;1035;p76"/>
          <p:cNvGrpSpPr/>
          <p:nvPr/>
        </p:nvGrpSpPr>
        <p:grpSpPr>
          <a:xfrm>
            <a:off x="8010187" y="2145242"/>
            <a:ext cx="841186" cy="2532270"/>
            <a:chOff x="5327125" y="2332400"/>
            <a:chExt cx="848825" cy="2555525"/>
          </a:xfrm>
        </p:grpSpPr>
        <p:sp>
          <p:nvSpPr>
            <p:cNvPr id="1036" name="Google Shape;1036;p76"/>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37" name="Google Shape;1037;p76"/>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1038" name="Shape 1038"/>
        <p:cNvGrpSpPr/>
        <p:nvPr/>
      </p:nvGrpSpPr>
      <p:grpSpPr>
        <a:xfrm>
          <a:off x="0" y="0"/>
          <a:ext cx="0" cy="0"/>
          <a:chOff x="0" y="0"/>
          <a:chExt cx="0" cy="0"/>
        </a:xfrm>
      </p:grpSpPr>
      <p:sp>
        <p:nvSpPr>
          <p:cNvPr id="1039" name="Google Shape;1039;p77"/>
          <p:cNvSpPr txBox="1"/>
          <p:nvPr>
            <p:ph type="title"/>
          </p:nvPr>
        </p:nvSpPr>
        <p:spPr>
          <a:xfrm>
            <a:off x="4311925" y="1680000"/>
            <a:ext cx="4119000" cy="1125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2400"/>
              <a:buNone/>
              <a:defRPr sz="3300"/>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
        <p:nvSpPr>
          <p:cNvPr id="1040" name="Google Shape;1040;p77"/>
          <p:cNvSpPr txBox="1"/>
          <p:nvPr>
            <p:ph idx="1" type="subTitle"/>
          </p:nvPr>
        </p:nvSpPr>
        <p:spPr>
          <a:xfrm>
            <a:off x="4311925" y="2805900"/>
            <a:ext cx="4119000" cy="657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grpSp>
        <p:nvGrpSpPr>
          <p:cNvPr id="1041" name="Google Shape;1041;p77"/>
          <p:cNvGrpSpPr/>
          <p:nvPr/>
        </p:nvGrpSpPr>
        <p:grpSpPr>
          <a:xfrm>
            <a:off x="19" y="3243647"/>
            <a:ext cx="6560656" cy="1840146"/>
            <a:chOff x="-71925" y="1886325"/>
            <a:chExt cx="6522175" cy="2291875"/>
          </a:xfrm>
        </p:grpSpPr>
        <p:sp>
          <p:nvSpPr>
            <p:cNvPr id="1042" name="Google Shape;1042;p77"/>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7"/>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p77"/>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7"/>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1046" name="Shape 1046"/>
        <p:cNvGrpSpPr/>
        <p:nvPr/>
      </p:nvGrpSpPr>
      <p:grpSpPr>
        <a:xfrm>
          <a:off x="0" y="0"/>
          <a:ext cx="0" cy="0"/>
          <a:chOff x="0" y="0"/>
          <a:chExt cx="0" cy="0"/>
        </a:xfrm>
      </p:grpSpPr>
      <p:grpSp>
        <p:nvGrpSpPr>
          <p:cNvPr id="1047" name="Google Shape;1047;p78"/>
          <p:cNvGrpSpPr/>
          <p:nvPr/>
        </p:nvGrpSpPr>
        <p:grpSpPr>
          <a:xfrm flipH="1">
            <a:off x="83125" y="3450335"/>
            <a:ext cx="5170600" cy="1464479"/>
            <a:chOff x="98175" y="3173800"/>
            <a:chExt cx="4484475" cy="1656650"/>
          </a:xfrm>
        </p:grpSpPr>
        <p:sp>
          <p:nvSpPr>
            <p:cNvPr id="1048" name="Google Shape;1048;p78"/>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8"/>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78"/>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8"/>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8"/>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8"/>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78"/>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78"/>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8"/>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8"/>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78"/>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8"/>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8"/>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8"/>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8"/>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8"/>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8"/>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sp>
        <p:nvSpPr>
          <p:cNvPr id="1065" name="Google Shape;1065;p78"/>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8"/>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78"/>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78"/>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70" name="Google Shape;1070;p78"/>
          <p:cNvSpPr txBox="1"/>
          <p:nvPr>
            <p:ph idx="1" type="subTitle"/>
          </p:nvPr>
        </p:nvSpPr>
        <p:spPr>
          <a:xfrm>
            <a:off x="899875"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1" name="Google Shape;1071;p78"/>
          <p:cNvSpPr txBox="1"/>
          <p:nvPr>
            <p:ph idx="2" type="subTitle"/>
          </p:nvPr>
        </p:nvSpPr>
        <p:spPr>
          <a:xfrm>
            <a:off x="5355673"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2" name="Google Shape;1072;p78"/>
          <p:cNvSpPr txBox="1"/>
          <p:nvPr>
            <p:ph idx="3" type="subTitle"/>
          </p:nvPr>
        </p:nvSpPr>
        <p:spPr>
          <a:xfrm>
            <a:off x="8998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73" name="Google Shape;1073;p78"/>
          <p:cNvSpPr txBox="1"/>
          <p:nvPr>
            <p:ph idx="4" type="subTitle"/>
          </p:nvPr>
        </p:nvSpPr>
        <p:spPr>
          <a:xfrm>
            <a:off x="53556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rgbClr val="16343F"/>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1074" name="Shape 1074"/>
        <p:cNvGrpSpPr/>
        <p:nvPr/>
      </p:nvGrpSpPr>
      <p:grpSpPr>
        <a:xfrm>
          <a:off x="0" y="0"/>
          <a:ext cx="0" cy="0"/>
          <a:chOff x="0" y="0"/>
          <a:chExt cx="0" cy="0"/>
        </a:xfrm>
      </p:grpSpPr>
      <p:sp>
        <p:nvSpPr>
          <p:cNvPr id="1075" name="Google Shape;1075;p79"/>
          <p:cNvSpPr/>
          <p:nvPr/>
        </p:nvSpPr>
        <p:spPr>
          <a:xfrm>
            <a:off x="1401999"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76" name="Google Shape;1076;p7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77" name="Google Shape;1077;p79"/>
          <p:cNvSpPr txBox="1"/>
          <p:nvPr>
            <p:ph idx="1" type="subTitle"/>
          </p:nvPr>
        </p:nvSpPr>
        <p:spPr>
          <a:xfrm>
            <a:off x="5942827" y="2848700"/>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8" name="Google Shape;1078;p79"/>
          <p:cNvSpPr txBox="1"/>
          <p:nvPr>
            <p:ph idx="2" type="subTitle"/>
          </p:nvPr>
        </p:nvSpPr>
        <p:spPr>
          <a:xfrm>
            <a:off x="5942825" y="1460875"/>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9" name="Google Shape;1079;p79"/>
          <p:cNvSpPr txBox="1"/>
          <p:nvPr>
            <p:ph idx="3" type="subTitle"/>
          </p:nvPr>
        </p:nvSpPr>
        <p:spPr>
          <a:xfrm>
            <a:off x="5942827" y="3315625"/>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80" name="Google Shape;1080;p79"/>
          <p:cNvSpPr txBox="1"/>
          <p:nvPr>
            <p:ph idx="4" type="subTitle"/>
          </p:nvPr>
        </p:nvSpPr>
        <p:spPr>
          <a:xfrm>
            <a:off x="5942827" y="1927800"/>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081" name="Google Shape;1081;p79"/>
          <p:cNvGrpSpPr/>
          <p:nvPr/>
        </p:nvGrpSpPr>
        <p:grpSpPr>
          <a:xfrm flipH="1">
            <a:off x="-57956" y="2249875"/>
            <a:ext cx="3840500" cy="1975750"/>
            <a:chOff x="3800500" y="1715350"/>
            <a:chExt cx="3840500" cy="1975750"/>
          </a:xfrm>
        </p:grpSpPr>
        <p:sp>
          <p:nvSpPr>
            <p:cNvPr id="1082" name="Google Shape;1082;p79"/>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9"/>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79"/>
          <p:cNvGrpSpPr/>
          <p:nvPr/>
        </p:nvGrpSpPr>
        <p:grpSpPr>
          <a:xfrm>
            <a:off x="-22" y="3197297"/>
            <a:ext cx="7077864" cy="1840146"/>
            <a:chOff x="-71925" y="1886325"/>
            <a:chExt cx="6522175" cy="2291875"/>
          </a:xfrm>
        </p:grpSpPr>
        <p:sp>
          <p:nvSpPr>
            <p:cNvPr id="1085" name="Google Shape;1085;p79"/>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79"/>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7" name="Google Shape;1087;p79"/>
          <p:cNvGrpSpPr/>
          <p:nvPr/>
        </p:nvGrpSpPr>
        <p:grpSpPr>
          <a:xfrm>
            <a:off x="3918" y="4225630"/>
            <a:ext cx="9140102" cy="934895"/>
            <a:chOff x="238125" y="3373125"/>
            <a:chExt cx="7124008" cy="1846889"/>
          </a:xfrm>
        </p:grpSpPr>
        <p:sp>
          <p:nvSpPr>
            <p:cNvPr id="1088" name="Google Shape;1088;p79"/>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9"/>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79"/>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1091" name="Shape 1091"/>
        <p:cNvGrpSpPr/>
        <p:nvPr/>
      </p:nvGrpSpPr>
      <p:grpSpPr>
        <a:xfrm>
          <a:off x="0" y="0"/>
          <a:ext cx="0" cy="0"/>
          <a:chOff x="0" y="0"/>
          <a:chExt cx="0" cy="0"/>
        </a:xfrm>
      </p:grpSpPr>
      <p:sp>
        <p:nvSpPr>
          <p:cNvPr id="1092" name="Google Shape;1092;p8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93" name="Google Shape;1093;p80"/>
          <p:cNvSpPr txBox="1"/>
          <p:nvPr>
            <p:ph idx="1" type="subTitle"/>
          </p:nvPr>
        </p:nvSpPr>
        <p:spPr>
          <a:xfrm>
            <a:off x="713225" y="1152475"/>
            <a:ext cx="3858900" cy="3447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600"/>
              <a:buChar char="●"/>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p:txBody>
      </p:sp>
      <p:sp>
        <p:nvSpPr>
          <p:cNvPr id="1094" name="Google Shape;1094;p80"/>
          <p:cNvSpPr txBox="1"/>
          <p:nvPr>
            <p:ph idx="2" type="subTitle"/>
          </p:nvPr>
        </p:nvSpPr>
        <p:spPr>
          <a:xfrm>
            <a:off x="4579475" y="1152475"/>
            <a:ext cx="3858900" cy="3447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Char char="●"/>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p:txBody>
      </p:sp>
      <p:grpSp>
        <p:nvGrpSpPr>
          <p:cNvPr id="1095" name="Google Shape;1095;p80"/>
          <p:cNvGrpSpPr/>
          <p:nvPr/>
        </p:nvGrpSpPr>
        <p:grpSpPr>
          <a:xfrm>
            <a:off x="533312" y="3526149"/>
            <a:ext cx="3624477" cy="1541239"/>
            <a:chOff x="1190200" y="3318650"/>
            <a:chExt cx="5212075" cy="1372675"/>
          </a:xfrm>
        </p:grpSpPr>
        <p:sp>
          <p:nvSpPr>
            <p:cNvPr id="1096" name="Google Shape;1096;p8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8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 name="Google Shape;1098;p80"/>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099" name="Shape 1099"/>
        <p:cNvGrpSpPr/>
        <p:nvPr/>
      </p:nvGrpSpPr>
      <p:grpSpPr>
        <a:xfrm>
          <a:off x="0" y="0"/>
          <a:ext cx="0" cy="0"/>
          <a:chOff x="0" y="0"/>
          <a:chExt cx="0" cy="0"/>
        </a:xfrm>
      </p:grpSpPr>
      <p:grpSp>
        <p:nvGrpSpPr>
          <p:cNvPr id="1100" name="Google Shape;1100;p81"/>
          <p:cNvGrpSpPr/>
          <p:nvPr/>
        </p:nvGrpSpPr>
        <p:grpSpPr>
          <a:xfrm flipH="1">
            <a:off x="2488488" y="3543825"/>
            <a:ext cx="5212075" cy="1372675"/>
            <a:chOff x="1190200" y="3318650"/>
            <a:chExt cx="5212075" cy="1372675"/>
          </a:xfrm>
        </p:grpSpPr>
        <p:sp>
          <p:nvSpPr>
            <p:cNvPr id="1101" name="Google Shape;1101;p81"/>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1"/>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81"/>
          <p:cNvGrpSpPr/>
          <p:nvPr/>
        </p:nvGrpSpPr>
        <p:grpSpPr>
          <a:xfrm>
            <a:off x="-27" y="3801993"/>
            <a:ext cx="9144064" cy="1341558"/>
            <a:chOff x="1190200" y="4421950"/>
            <a:chExt cx="5212075" cy="1028250"/>
          </a:xfrm>
        </p:grpSpPr>
        <p:sp>
          <p:nvSpPr>
            <p:cNvPr id="1104" name="Google Shape;1104;p81"/>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1"/>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81"/>
          <p:cNvGrpSpPr/>
          <p:nvPr/>
        </p:nvGrpSpPr>
        <p:grpSpPr>
          <a:xfrm>
            <a:off x="7528707" y="826100"/>
            <a:ext cx="1318638" cy="572713"/>
            <a:chOff x="5207050" y="881000"/>
            <a:chExt cx="1053225" cy="457475"/>
          </a:xfrm>
        </p:grpSpPr>
        <p:sp>
          <p:nvSpPr>
            <p:cNvPr id="1107" name="Google Shape;1107;p81"/>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81"/>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81"/>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0" name="Google Shape;1110;p8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11" name="Google Shape;1111;p81"/>
          <p:cNvSpPr txBox="1"/>
          <p:nvPr>
            <p:ph idx="1" type="subTitle"/>
          </p:nvPr>
        </p:nvSpPr>
        <p:spPr>
          <a:xfrm>
            <a:off x="1141638"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2" name="Google Shape;1112;p81"/>
          <p:cNvSpPr txBox="1"/>
          <p:nvPr>
            <p:ph idx="2" type="subTitle"/>
          </p:nvPr>
        </p:nvSpPr>
        <p:spPr>
          <a:xfrm>
            <a:off x="3428544"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3" name="Google Shape;1113;p81"/>
          <p:cNvSpPr txBox="1"/>
          <p:nvPr>
            <p:ph idx="3" type="subTitle"/>
          </p:nvPr>
        </p:nvSpPr>
        <p:spPr>
          <a:xfrm>
            <a:off x="1141638" y="2634789"/>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14" name="Google Shape;1114;p81"/>
          <p:cNvSpPr txBox="1"/>
          <p:nvPr>
            <p:ph idx="4" type="subTitle"/>
          </p:nvPr>
        </p:nvSpPr>
        <p:spPr>
          <a:xfrm>
            <a:off x="3428544"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15" name="Google Shape;1115;p81"/>
          <p:cNvSpPr txBox="1"/>
          <p:nvPr>
            <p:ph idx="5" type="subTitle"/>
          </p:nvPr>
        </p:nvSpPr>
        <p:spPr>
          <a:xfrm>
            <a:off x="5715450"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6" name="Google Shape;1116;p81"/>
          <p:cNvSpPr txBox="1"/>
          <p:nvPr>
            <p:ph idx="6" type="subTitle"/>
          </p:nvPr>
        </p:nvSpPr>
        <p:spPr>
          <a:xfrm>
            <a:off x="5715450"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17" name="Google Shape;1117;p81"/>
          <p:cNvSpPr txBox="1"/>
          <p:nvPr>
            <p:ph hasCustomPrompt="1" idx="7" type="title"/>
          </p:nvPr>
        </p:nvSpPr>
        <p:spPr>
          <a:xfrm>
            <a:off x="18487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118" name="Google Shape;1118;p81"/>
          <p:cNvSpPr txBox="1"/>
          <p:nvPr>
            <p:ph hasCustomPrompt="1" idx="8" type="title"/>
          </p:nvPr>
        </p:nvSpPr>
        <p:spPr>
          <a:xfrm>
            <a:off x="41356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119" name="Google Shape;1119;p81"/>
          <p:cNvSpPr txBox="1"/>
          <p:nvPr>
            <p:ph hasCustomPrompt="1" idx="9" type="title"/>
          </p:nvPr>
        </p:nvSpPr>
        <p:spPr>
          <a:xfrm>
            <a:off x="64225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1120" name="Shape 1120"/>
        <p:cNvGrpSpPr/>
        <p:nvPr/>
      </p:nvGrpSpPr>
      <p:grpSpPr>
        <a:xfrm>
          <a:off x="0" y="0"/>
          <a:ext cx="0" cy="0"/>
          <a:chOff x="0" y="0"/>
          <a:chExt cx="0" cy="0"/>
        </a:xfrm>
      </p:grpSpPr>
      <p:sp>
        <p:nvSpPr>
          <p:cNvPr id="1121" name="Google Shape;1121;p82"/>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2"/>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3" name="Google Shape;1123;p82"/>
          <p:cNvGrpSpPr/>
          <p:nvPr/>
        </p:nvGrpSpPr>
        <p:grpSpPr>
          <a:xfrm flipH="1">
            <a:off x="713230" y="664488"/>
            <a:ext cx="1311686" cy="569694"/>
            <a:chOff x="5207050" y="881000"/>
            <a:chExt cx="1053225" cy="457475"/>
          </a:xfrm>
        </p:grpSpPr>
        <p:sp>
          <p:nvSpPr>
            <p:cNvPr id="1124" name="Google Shape;1124;p8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8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8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7" name="Google Shape;1127;p8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28" name="Google Shape;1128;p82"/>
          <p:cNvSpPr txBox="1"/>
          <p:nvPr>
            <p:ph idx="1" type="subTitle"/>
          </p:nvPr>
        </p:nvSpPr>
        <p:spPr>
          <a:xfrm>
            <a:off x="4946575" y="3413699"/>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9" name="Google Shape;1129;p82"/>
          <p:cNvSpPr txBox="1"/>
          <p:nvPr>
            <p:ph idx="2" type="subTitle"/>
          </p:nvPr>
        </p:nvSpPr>
        <p:spPr>
          <a:xfrm>
            <a:off x="4946584" y="228995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0" name="Google Shape;1130;p82"/>
          <p:cNvSpPr txBox="1"/>
          <p:nvPr>
            <p:ph idx="3" type="subTitle"/>
          </p:nvPr>
        </p:nvSpPr>
        <p:spPr>
          <a:xfrm>
            <a:off x="4946575" y="38806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31" name="Google Shape;1131;p82"/>
          <p:cNvSpPr txBox="1"/>
          <p:nvPr>
            <p:ph idx="4" type="subTitle"/>
          </p:nvPr>
        </p:nvSpPr>
        <p:spPr>
          <a:xfrm>
            <a:off x="4946575" y="275687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32" name="Google Shape;1132;p82"/>
          <p:cNvSpPr txBox="1"/>
          <p:nvPr>
            <p:ph idx="5" type="subTitle"/>
          </p:nvPr>
        </p:nvSpPr>
        <p:spPr>
          <a:xfrm>
            <a:off x="4946594" y="116620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3" name="Google Shape;1133;p82"/>
          <p:cNvSpPr txBox="1"/>
          <p:nvPr>
            <p:ph idx="6" type="subTitle"/>
          </p:nvPr>
        </p:nvSpPr>
        <p:spPr>
          <a:xfrm>
            <a:off x="4946598" y="16331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1134" name="Shape 1134"/>
        <p:cNvGrpSpPr/>
        <p:nvPr/>
      </p:nvGrpSpPr>
      <p:grpSpPr>
        <a:xfrm>
          <a:off x="0" y="0"/>
          <a:ext cx="0" cy="0"/>
          <a:chOff x="0" y="0"/>
          <a:chExt cx="0" cy="0"/>
        </a:xfrm>
      </p:grpSpPr>
      <p:sp>
        <p:nvSpPr>
          <p:cNvPr id="1135" name="Google Shape;1135;p8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36" name="Google Shape;1136;p83"/>
          <p:cNvSpPr txBox="1"/>
          <p:nvPr>
            <p:ph idx="1" type="subTitle"/>
          </p:nvPr>
        </p:nvSpPr>
        <p:spPr>
          <a:xfrm>
            <a:off x="713225" y="3413699"/>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7" name="Google Shape;1137;p83"/>
          <p:cNvSpPr txBox="1"/>
          <p:nvPr>
            <p:ph idx="2" type="subTitle"/>
          </p:nvPr>
        </p:nvSpPr>
        <p:spPr>
          <a:xfrm>
            <a:off x="713236" y="228995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8" name="Google Shape;1138;p83"/>
          <p:cNvSpPr txBox="1"/>
          <p:nvPr>
            <p:ph idx="3" type="subTitle"/>
          </p:nvPr>
        </p:nvSpPr>
        <p:spPr>
          <a:xfrm>
            <a:off x="713225" y="38806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39" name="Google Shape;1139;p83"/>
          <p:cNvSpPr txBox="1"/>
          <p:nvPr>
            <p:ph idx="4" type="subTitle"/>
          </p:nvPr>
        </p:nvSpPr>
        <p:spPr>
          <a:xfrm>
            <a:off x="713225" y="275687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40" name="Google Shape;1140;p83"/>
          <p:cNvSpPr txBox="1"/>
          <p:nvPr>
            <p:ph idx="5" type="subTitle"/>
          </p:nvPr>
        </p:nvSpPr>
        <p:spPr>
          <a:xfrm>
            <a:off x="713247" y="116620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1" name="Google Shape;1141;p83"/>
          <p:cNvSpPr txBox="1"/>
          <p:nvPr>
            <p:ph idx="6" type="subTitle"/>
          </p:nvPr>
        </p:nvSpPr>
        <p:spPr>
          <a:xfrm>
            <a:off x="713250" y="16331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142" name="Google Shape;1142;p83"/>
          <p:cNvGrpSpPr/>
          <p:nvPr/>
        </p:nvGrpSpPr>
        <p:grpSpPr>
          <a:xfrm>
            <a:off x="4612438" y="2483713"/>
            <a:ext cx="4531600" cy="2115700"/>
            <a:chOff x="1870675" y="3231925"/>
            <a:chExt cx="4531600" cy="2115700"/>
          </a:xfrm>
        </p:grpSpPr>
        <p:sp>
          <p:nvSpPr>
            <p:cNvPr id="1143" name="Google Shape;1143;p8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83"/>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6" name="Google Shape;1146;p83"/>
          <p:cNvGrpSpPr/>
          <p:nvPr/>
        </p:nvGrpSpPr>
        <p:grpSpPr>
          <a:xfrm flipH="1">
            <a:off x="3931963" y="3480625"/>
            <a:ext cx="5212075" cy="1372675"/>
            <a:chOff x="1190200" y="3318650"/>
            <a:chExt cx="5212075" cy="1372675"/>
          </a:xfrm>
        </p:grpSpPr>
        <p:sp>
          <p:nvSpPr>
            <p:cNvPr id="1147" name="Google Shape;1147;p83"/>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83"/>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 name="Google Shape;1149;p83"/>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1150" name="Shape 1150"/>
        <p:cNvGrpSpPr/>
        <p:nvPr/>
      </p:nvGrpSpPr>
      <p:grpSpPr>
        <a:xfrm>
          <a:off x="0" y="0"/>
          <a:ext cx="0" cy="0"/>
          <a:chOff x="0" y="0"/>
          <a:chExt cx="0" cy="0"/>
        </a:xfrm>
      </p:grpSpPr>
      <p:grpSp>
        <p:nvGrpSpPr>
          <p:cNvPr id="1151" name="Google Shape;1151;p84"/>
          <p:cNvGrpSpPr/>
          <p:nvPr/>
        </p:nvGrpSpPr>
        <p:grpSpPr>
          <a:xfrm>
            <a:off x="4233314" y="3092669"/>
            <a:ext cx="4848242" cy="2288174"/>
            <a:chOff x="4147750" y="3013250"/>
            <a:chExt cx="3214375" cy="1443825"/>
          </a:xfrm>
        </p:grpSpPr>
        <p:sp>
          <p:nvSpPr>
            <p:cNvPr id="1152" name="Google Shape;1152;p84"/>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84"/>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84"/>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84"/>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84"/>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84"/>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84"/>
          <p:cNvGrpSpPr/>
          <p:nvPr/>
        </p:nvGrpSpPr>
        <p:grpSpPr>
          <a:xfrm>
            <a:off x="0" y="4225630"/>
            <a:ext cx="9140092" cy="934888"/>
            <a:chOff x="238125" y="3373125"/>
            <a:chExt cx="7124000" cy="1846875"/>
          </a:xfrm>
        </p:grpSpPr>
        <p:sp>
          <p:nvSpPr>
            <p:cNvPr id="1159" name="Google Shape;1159;p8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8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1" name="Google Shape;1161;p8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62" name="Google Shape;1162;p84"/>
          <p:cNvSpPr txBox="1"/>
          <p:nvPr>
            <p:ph idx="1" type="subTitle"/>
          </p:nvPr>
        </p:nvSpPr>
        <p:spPr>
          <a:xfrm>
            <a:off x="7132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3" name="Google Shape;1163;p84"/>
          <p:cNvSpPr txBox="1"/>
          <p:nvPr>
            <p:ph idx="2" type="subTitle"/>
          </p:nvPr>
        </p:nvSpPr>
        <p:spPr>
          <a:xfrm>
            <a:off x="31525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4" name="Google Shape;1164;p84"/>
          <p:cNvSpPr txBox="1"/>
          <p:nvPr>
            <p:ph idx="3" type="subTitle"/>
          </p:nvPr>
        </p:nvSpPr>
        <p:spPr>
          <a:xfrm>
            <a:off x="713224" y="1914326"/>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65" name="Google Shape;1165;p84"/>
          <p:cNvSpPr txBox="1"/>
          <p:nvPr>
            <p:ph idx="4" type="subTitle"/>
          </p:nvPr>
        </p:nvSpPr>
        <p:spPr>
          <a:xfrm>
            <a:off x="3152524" y="1914325"/>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66" name="Google Shape;1166;p84"/>
          <p:cNvSpPr txBox="1"/>
          <p:nvPr>
            <p:ph idx="5" type="subTitle"/>
          </p:nvPr>
        </p:nvSpPr>
        <p:spPr>
          <a:xfrm>
            <a:off x="7132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7" name="Google Shape;1167;p84"/>
          <p:cNvSpPr txBox="1"/>
          <p:nvPr>
            <p:ph idx="6" type="subTitle"/>
          </p:nvPr>
        </p:nvSpPr>
        <p:spPr>
          <a:xfrm>
            <a:off x="31525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8" name="Google Shape;1168;p84"/>
          <p:cNvSpPr txBox="1"/>
          <p:nvPr>
            <p:ph idx="7" type="subTitle"/>
          </p:nvPr>
        </p:nvSpPr>
        <p:spPr>
          <a:xfrm>
            <a:off x="7132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69" name="Google Shape;1169;p84"/>
          <p:cNvSpPr txBox="1"/>
          <p:nvPr>
            <p:ph idx="8" type="subTitle"/>
          </p:nvPr>
        </p:nvSpPr>
        <p:spPr>
          <a:xfrm>
            <a:off x="31525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1170" name="Shape 1170"/>
        <p:cNvGrpSpPr/>
        <p:nvPr/>
      </p:nvGrpSpPr>
      <p:grpSpPr>
        <a:xfrm>
          <a:off x="0" y="0"/>
          <a:ext cx="0" cy="0"/>
          <a:chOff x="0" y="0"/>
          <a:chExt cx="0" cy="0"/>
        </a:xfrm>
      </p:grpSpPr>
      <p:grpSp>
        <p:nvGrpSpPr>
          <p:cNvPr id="1171" name="Google Shape;1171;p85"/>
          <p:cNvGrpSpPr/>
          <p:nvPr/>
        </p:nvGrpSpPr>
        <p:grpSpPr>
          <a:xfrm flipH="1">
            <a:off x="-352991" y="2400729"/>
            <a:ext cx="2825890" cy="2094779"/>
            <a:chOff x="3749825" y="1940725"/>
            <a:chExt cx="777775" cy="576550"/>
          </a:xfrm>
        </p:grpSpPr>
        <p:sp>
          <p:nvSpPr>
            <p:cNvPr id="1172" name="Google Shape;1172;p85"/>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85"/>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85"/>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85"/>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85"/>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85"/>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85"/>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9" name="Google Shape;1179;p85"/>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0" name="Google Shape;1180;p85"/>
          <p:cNvGrpSpPr/>
          <p:nvPr/>
        </p:nvGrpSpPr>
        <p:grpSpPr>
          <a:xfrm>
            <a:off x="0" y="4225630"/>
            <a:ext cx="9140092" cy="934888"/>
            <a:chOff x="238125" y="3373125"/>
            <a:chExt cx="7124000" cy="1846875"/>
          </a:xfrm>
        </p:grpSpPr>
        <p:sp>
          <p:nvSpPr>
            <p:cNvPr id="1181" name="Google Shape;1181;p8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8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3" name="Google Shape;1183;p85"/>
          <p:cNvGrpSpPr/>
          <p:nvPr/>
        </p:nvGrpSpPr>
        <p:grpSpPr>
          <a:xfrm flipH="1">
            <a:off x="481363" y="572342"/>
            <a:ext cx="1585314" cy="688546"/>
            <a:chOff x="5207050" y="881000"/>
            <a:chExt cx="1053225" cy="457475"/>
          </a:xfrm>
        </p:grpSpPr>
        <p:sp>
          <p:nvSpPr>
            <p:cNvPr id="1184" name="Google Shape;1184;p85"/>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85"/>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85"/>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7" name="Google Shape;1187;p8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88" name="Google Shape;1188;p85"/>
          <p:cNvSpPr txBox="1"/>
          <p:nvPr>
            <p:ph idx="1" type="subTitle"/>
          </p:nvPr>
        </p:nvSpPr>
        <p:spPr>
          <a:xfrm>
            <a:off x="18958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9" name="Google Shape;1189;p85"/>
          <p:cNvSpPr txBox="1"/>
          <p:nvPr>
            <p:ph idx="2" type="subTitle"/>
          </p:nvPr>
        </p:nvSpPr>
        <p:spPr>
          <a:xfrm>
            <a:off x="41065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0" name="Google Shape;1190;p85"/>
          <p:cNvSpPr txBox="1"/>
          <p:nvPr>
            <p:ph idx="3" type="subTitle"/>
          </p:nvPr>
        </p:nvSpPr>
        <p:spPr>
          <a:xfrm>
            <a:off x="1895824" y="1875976"/>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1" name="Google Shape;1191;p85"/>
          <p:cNvSpPr txBox="1"/>
          <p:nvPr>
            <p:ph idx="4" type="subTitle"/>
          </p:nvPr>
        </p:nvSpPr>
        <p:spPr>
          <a:xfrm>
            <a:off x="41065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2" name="Google Shape;1192;p85"/>
          <p:cNvSpPr txBox="1"/>
          <p:nvPr>
            <p:ph idx="5" type="subTitle"/>
          </p:nvPr>
        </p:nvSpPr>
        <p:spPr>
          <a:xfrm>
            <a:off x="18958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3" name="Google Shape;1193;p85"/>
          <p:cNvSpPr txBox="1"/>
          <p:nvPr>
            <p:ph idx="6" type="subTitle"/>
          </p:nvPr>
        </p:nvSpPr>
        <p:spPr>
          <a:xfrm>
            <a:off x="41065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4" name="Google Shape;1194;p85"/>
          <p:cNvSpPr txBox="1"/>
          <p:nvPr>
            <p:ph idx="7" type="subTitle"/>
          </p:nvPr>
        </p:nvSpPr>
        <p:spPr>
          <a:xfrm>
            <a:off x="18958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5" name="Google Shape;1195;p85"/>
          <p:cNvSpPr txBox="1"/>
          <p:nvPr>
            <p:ph idx="8" type="subTitle"/>
          </p:nvPr>
        </p:nvSpPr>
        <p:spPr>
          <a:xfrm>
            <a:off x="41065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6" name="Google Shape;1196;p85"/>
          <p:cNvSpPr txBox="1"/>
          <p:nvPr>
            <p:ph idx="9" type="subTitle"/>
          </p:nvPr>
        </p:nvSpPr>
        <p:spPr>
          <a:xfrm>
            <a:off x="63172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7" name="Google Shape;1197;p85"/>
          <p:cNvSpPr txBox="1"/>
          <p:nvPr>
            <p:ph idx="13" type="subTitle"/>
          </p:nvPr>
        </p:nvSpPr>
        <p:spPr>
          <a:xfrm>
            <a:off x="63172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8" name="Google Shape;1198;p85"/>
          <p:cNvSpPr txBox="1"/>
          <p:nvPr>
            <p:ph idx="14" type="subTitle"/>
          </p:nvPr>
        </p:nvSpPr>
        <p:spPr>
          <a:xfrm>
            <a:off x="63172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9" name="Google Shape;1199;p85"/>
          <p:cNvSpPr txBox="1"/>
          <p:nvPr>
            <p:ph idx="15" type="subTitle"/>
          </p:nvPr>
        </p:nvSpPr>
        <p:spPr>
          <a:xfrm>
            <a:off x="63172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1200" name="Shape 1200"/>
        <p:cNvGrpSpPr/>
        <p:nvPr/>
      </p:nvGrpSpPr>
      <p:grpSpPr>
        <a:xfrm>
          <a:off x="0" y="0"/>
          <a:ext cx="0" cy="0"/>
          <a:chOff x="0" y="0"/>
          <a:chExt cx="0" cy="0"/>
        </a:xfrm>
      </p:grpSpPr>
      <p:grpSp>
        <p:nvGrpSpPr>
          <p:cNvPr id="1201" name="Google Shape;1201;p86"/>
          <p:cNvGrpSpPr/>
          <p:nvPr/>
        </p:nvGrpSpPr>
        <p:grpSpPr>
          <a:xfrm flipH="1">
            <a:off x="1482759" y="2069679"/>
            <a:ext cx="2825890" cy="2094779"/>
            <a:chOff x="3749825" y="1940725"/>
            <a:chExt cx="777775" cy="576550"/>
          </a:xfrm>
        </p:grpSpPr>
        <p:sp>
          <p:nvSpPr>
            <p:cNvPr id="1202" name="Google Shape;1202;p86"/>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86"/>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86"/>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86"/>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86"/>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86"/>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86"/>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86"/>
          <p:cNvGrpSpPr/>
          <p:nvPr/>
        </p:nvGrpSpPr>
        <p:grpSpPr>
          <a:xfrm>
            <a:off x="63481" y="3115974"/>
            <a:ext cx="5256579" cy="1711158"/>
            <a:chOff x="1127950" y="3243500"/>
            <a:chExt cx="4659675" cy="1516850"/>
          </a:xfrm>
        </p:grpSpPr>
        <p:sp>
          <p:nvSpPr>
            <p:cNvPr id="1210" name="Google Shape;1210;p86"/>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86"/>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86"/>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86"/>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4" name="Google Shape;1214;p86"/>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86"/>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86"/>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86"/>
          <p:cNvSpPr txBox="1"/>
          <p:nvPr>
            <p:ph type="title"/>
          </p:nvPr>
        </p:nvSpPr>
        <p:spPr>
          <a:xfrm>
            <a:off x="4147650" y="616700"/>
            <a:ext cx="4352100" cy="1220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300"/>
              <a:buNone/>
              <a:defRPr sz="92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218" name="Google Shape;1218;p86"/>
          <p:cNvSpPr txBox="1"/>
          <p:nvPr>
            <p:ph idx="1" type="subTitle"/>
          </p:nvPr>
        </p:nvSpPr>
        <p:spPr>
          <a:xfrm>
            <a:off x="4727800" y="1836788"/>
            <a:ext cx="3702900" cy="983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9" name="Google Shape;1219;p86"/>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b="1" lang="en" sz="12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200">
                <a:solidFill>
                  <a:schemeClr val="dk1"/>
                </a:solidFill>
                <a:latin typeface="Didact Gothic"/>
                <a:ea typeface="Didact Gothic"/>
                <a:cs typeface="Didact Gothic"/>
                <a:sym typeface="Didact Gothic"/>
              </a:rPr>
              <a:t>, including icons by </a:t>
            </a:r>
            <a:r>
              <a:rPr b="1" lang="en" sz="12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200">
                <a:solidFill>
                  <a:schemeClr val="dk1"/>
                </a:solidFill>
                <a:latin typeface="Didact Gothic"/>
                <a:ea typeface="Didact Gothic"/>
                <a:cs typeface="Didact Gothic"/>
                <a:sym typeface="Didact Gothic"/>
              </a:rPr>
              <a:t>, infographics &amp; images by </a:t>
            </a:r>
            <a:r>
              <a:rPr b="1" lang="en" sz="12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200">
                <a:solidFill>
                  <a:schemeClr val="dk1"/>
                </a:solidFill>
                <a:latin typeface="Didact Gothic"/>
                <a:ea typeface="Didact Gothic"/>
                <a:cs typeface="Didact Gothic"/>
                <a:sym typeface="Didact Gothic"/>
              </a:rPr>
              <a:t> </a:t>
            </a:r>
            <a:endParaRPr sz="1200">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1220" name="Shape 1220"/>
        <p:cNvGrpSpPr/>
        <p:nvPr/>
      </p:nvGrpSpPr>
      <p:grpSpPr>
        <a:xfrm>
          <a:off x="0" y="0"/>
          <a:ext cx="0" cy="0"/>
          <a:chOff x="0" y="0"/>
          <a:chExt cx="0" cy="0"/>
        </a:xfrm>
      </p:grpSpPr>
      <p:grpSp>
        <p:nvGrpSpPr>
          <p:cNvPr id="1221" name="Google Shape;1221;p87"/>
          <p:cNvGrpSpPr/>
          <p:nvPr/>
        </p:nvGrpSpPr>
        <p:grpSpPr>
          <a:xfrm flipH="1">
            <a:off x="-37" y="2474238"/>
            <a:ext cx="4531600" cy="2115700"/>
            <a:chOff x="1870675" y="3231925"/>
            <a:chExt cx="4531600" cy="2115700"/>
          </a:xfrm>
        </p:grpSpPr>
        <p:sp>
          <p:nvSpPr>
            <p:cNvPr id="1222" name="Google Shape;1222;p87"/>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87"/>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87"/>
          <p:cNvGrpSpPr/>
          <p:nvPr/>
        </p:nvGrpSpPr>
        <p:grpSpPr>
          <a:xfrm>
            <a:off x="-37" y="3471150"/>
            <a:ext cx="5212075" cy="1372675"/>
            <a:chOff x="1190200" y="3318650"/>
            <a:chExt cx="5212075" cy="1372675"/>
          </a:xfrm>
        </p:grpSpPr>
        <p:sp>
          <p:nvSpPr>
            <p:cNvPr id="1225" name="Google Shape;1225;p8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8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87"/>
          <p:cNvGrpSpPr/>
          <p:nvPr/>
        </p:nvGrpSpPr>
        <p:grpSpPr>
          <a:xfrm>
            <a:off x="-27" y="3801993"/>
            <a:ext cx="9144064" cy="1341558"/>
            <a:chOff x="1190200" y="4421950"/>
            <a:chExt cx="5212075" cy="1028250"/>
          </a:xfrm>
        </p:grpSpPr>
        <p:sp>
          <p:nvSpPr>
            <p:cNvPr id="1228" name="Google Shape;1228;p87"/>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7"/>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0" name="Google Shape;1230;p87"/>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1231" name="Shape 1231"/>
        <p:cNvGrpSpPr/>
        <p:nvPr/>
      </p:nvGrpSpPr>
      <p:grpSpPr>
        <a:xfrm>
          <a:off x="0" y="0"/>
          <a:ext cx="0" cy="0"/>
          <a:chOff x="0" y="0"/>
          <a:chExt cx="0" cy="0"/>
        </a:xfrm>
      </p:grpSpPr>
      <p:grpSp>
        <p:nvGrpSpPr>
          <p:cNvPr id="1232" name="Google Shape;1232;p88"/>
          <p:cNvGrpSpPr/>
          <p:nvPr/>
        </p:nvGrpSpPr>
        <p:grpSpPr>
          <a:xfrm flipH="1">
            <a:off x="345434" y="2410454"/>
            <a:ext cx="2825890" cy="2094779"/>
            <a:chOff x="3749825" y="1940725"/>
            <a:chExt cx="777775" cy="576550"/>
          </a:xfrm>
        </p:grpSpPr>
        <p:sp>
          <p:nvSpPr>
            <p:cNvPr id="1233" name="Google Shape;1233;p88"/>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8"/>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8"/>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8"/>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8"/>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8"/>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8"/>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88"/>
          <p:cNvGrpSpPr/>
          <p:nvPr/>
        </p:nvGrpSpPr>
        <p:grpSpPr>
          <a:xfrm flipH="1">
            <a:off x="5035959" y="2156987"/>
            <a:ext cx="4108092" cy="2524251"/>
            <a:chOff x="1190625" y="2651125"/>
            <a:chExt cx="1883150" cy="1066750"/>
          </a:xfrm>
        </p:grpSpPr>
        <p:sp>
          <p:nvSpPr>
            <p:cNvPr id="1241" name="Google Shape;1241;p88"/>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8"/>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8"/>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8"/>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88"/>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6" name="Google Shape;1246;p88"/>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88"/>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8" name="Google Shape;1248;p88"/>
          <p:cNvGrpSpPr/>
          <p:nvPr/>
        </p:nvGrpSpPr>
        <p:grpSpPr>
          <a:xfrm flipH="1">
            <a:off x="481363" y="572342"/>
            <a:ext cx="1585314" cy="688546"/>
            <a:chOff x="5207050" y="881000"/>
            <a:chExt cx="1053225" cy="457475"/>
          </a:xfrm>
        </p:grpSpPr>
        <p:sp>
          <p:nvSpPr>
            <p:cNvPr id="1249" name="Google Shape;1249;p8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8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8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1252" name="Shape 1252"/>
        <p:cNvGrpSpPr/>
        <p:nvPr/>
      </p:nvGrpSpPr>
      <p:grpSpPr>
        <a:xfrm>
          <a:off x="0" y="0"/>
          <a:ext cx="0" cy="0"/>
          <a:chOff x="0" y="0"/>
          <a:chExt cx="0" cy="0"/>
        </a:xfrm>
      </p:grpSpPr>
      <p:grpSp>
        <p:nvGrpSpPr>
          <p:cNvPr id="1253" name="Google Shape;1253;p89"/>
          <p:cNvGrpSpPr/>
          <p:nvPr/>
        </p:nvGrpSpPr>
        <p:grpSpPr>
          <a:xfrm flipH="1">
            <a:off x="7134627" y="2556388"/>
            <a:ext cx="1856982" cy="2515946"/>
            <a:chOff x="2" y="1631475"/>
            <a:chExt cx="1856982" cy="2515946"/>
          </a:xfrm>
        </p:grpSpPr>
        <p:sp>
          <p:nvSpPr>
            <p:cNvPr id="1254" name="Google Shape;1254;p89"/>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89"/>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89"/>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89"/>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89"/>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89"/>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89"/>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89"/>
          <p:cNvGrpSpPr/>
          <p:nvPr/>
        </p:nvGrpSpPr>
        <p:grpSpPr>
          <a:xfrm>
            <a:off x="1691479" y="3069977"/>
            <a:ext cx="4876939" cy="2073563"/>
            <a:chOff x="1190200" y="3318650"/>
            <a:chExt cx="5212075" cy="1372675"/>
          </a:xfrm>
        </p:grpSpPr>
        <p:sp>
          <p:nvSpPr>
            <p:cNvPr id="1262" name="Google Shape;1262;p8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8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4" name="Google Shape;1264;p89"/>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89"/>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89"/>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3" name="Shape 1273"/>
        <p:cNvGrpSpPr/>
        <p:nvPr/>
      </p:nvGrpSpPr>
      <p:grpSpPr>
        <a:xfrm>
          <a:off x="0" y="0"/>
          <a:ext cx="0" cy="0"/>
          <a:chOff x="0" y="0"/>
          <a:chExt cx="0" cy="0"/>
        </a:xfrm>
      </p:grpSpPr>
      <p:sp>
        <p:nvSpPr>
          <p:cNvPr id="1274" name="Google Shape;1274;p9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5" name="Google Shape;1275;p9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276" name="Google Shape;1276;p9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7" name="Google Shape;1277;p9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8" name="Google Shape;1278;p9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9" name="Shape 1279"/>
        <p:cNvGrpSpPr/>
        <p:nvPr/>
      </p:nvGrpSpPr>
      <p:grpSpPr>
        <a:xfrm>
          <a:off x="0" y="0"/>
          <a:ext cx="0" cy="0"/>
          <a:chOff x="0" y="0"/>
          <a:chExt cx="0" cy="0"/>
        </a:xfrm>
      </p:grpSpPr>
      <p:sp>
        <p:nvSpPr>
          <p:cNvPr id="1280" name="Google Shape;1280;p9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1" name="Google Shape;1281;p9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82" name="Google Shape;1282;p9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3" name="Google Shape;1283;p9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4" name="Google Shape;1284;p9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85" name="Shape 1285"/>
        <p:cNvGrpSpPr/>
        <p:nvPr/>
      </p:nvGrpSpPr>
      <p:grpSpPr>
        <a:xfrm>
          <a:off x="0" y="0"/>
          <a:ext cx="0" cy="0"/>
          <a:chOff x="0" y="0"/>
          <a:chExt cx="0" cy="0"/>
        </a:xfrm>
      </p:grpSpPr>
      <p:sp>
        <p:nvSpPr>
          <p:cNvPr id="1286" name="Google Shape;1286;p93"/>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7" name="Google Shape;1287;p93"/>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288" name="Google Shape;1288;p9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9" name="Google Shape;1289;p9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0" name="Google Shape;1290;p9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1" name="Shape 1291"/>
        <p:cNvGrpSpPr/>
        <p:nvPr/>
      </p:nvGrpSpPr>
      <p:grpSpPr>
        <a:xfrm>
          <a:off x="0" y="0"/>
          <a:ext cx="0" cy="0"/>
          <a:chOff x="0" y="0"/>
          <a:chExt cx="0" cy="0"/>
        </a:xfrm>
      </p:grpSpPr>
      <p:sp>
        <p:nvSpPr>
          <p:cNvPr id="1292" name="Google Shape;1292;p9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3" name="Google Shape;1293;p94"/>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94" name="Google Shape;1294;p94"/>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95" name="Google Shape;1295;p9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6" name="Google Shape;1296;p9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7" name="Google Shape;1297;p9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8" name="Shape 1298"/>
        <p:cNvGrpSpPr/>
        <p:nvPr/>
      </p:nvGrpSpPr>
      <p:grpSpPr>
        <a:xfrm>
          <a:off x="0" y="0"/>
          <a:ext cx="0" cy="0"/>
          <a:chOff x="0" y="0"/>
          <a:chExt cx="0" cy="0"/>
        </a:xfrm>
      </p:grpSpPr>
      <p:sp>
        <p:nvSpPr>
          <p:cNvPr id="1299" name="Google Shape;1299;p9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0" name="Google Shape;1300;p95"/>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301" name="Google Shape;1301;p95"/>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302" name="Google Shape;1302;p95"/>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303" name="Google Shape;1303;p95"/>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304" name="Google Shape;1304;p9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5" name="Google Shape;1305;p9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6" name="Google Shape;1306;p9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7" name="Shape 1307"/>
        <p:cNvGrpSpPr/>
        <p:nvPr/>
      </p:nvGrpSpPr>
      <p:grpSpPr>
        <a:xfrm>
          <a:off x="0" y="0"/>
          <a:ext cx="0" cy="0"/>
          <a:chOff x="0" y="0"/>
          <a:chExt cx="0" cy="0"/>
        </a:xfrm>
      </p:grpSpPr>
      <p:sp>
        <p:nvSpPr>
          <p:cNvPr id="1308" name="Google Shape;1308;p9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9" name="Google Shape;1309;p9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0" name="Google Shape;1310;p9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1" name="Google Shape;1311;p9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2" name="Shape 1312"/>
        <p:cNvGrpSpPr/>
        <p:nvPr/>
      </p:nvGrpSpPr>
      <p:grpSpPr>
        <a:xfrm>
          <a:off x="0" y="0"/>
          <a:ext cx="0" cy="0"/>
          <a:chOff x="0" y="0"/>
          <a:chExt cx="0" cy="0"/>
        </a:xfrm>
      </p:grpSpPr>
      <p:sp>
        <p:nvSpPr>
          <p:cNvPr id="1313" name="Google Shape;1313;p9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4" name="Google Shape;1314;p9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5" name="Google Shape;1315;p9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6" name="Shape 1316"/>
        <p:cNvGrpSpPr/>
        <p:nvPr/>
      </p:nvGrpSpPr>
      <p:grpSpPr>
        <a:xfrm>
          <a:off x="0" y="0"/>
          <a:ext cx="0" cy="0"/>
          <a:chOff x="0" y="0"/>
          <a:chExt cx="0" cy="0"/>
        </a:xfrm>
      </p:grpSpPr>
      <p:sp>
        <p:nvSpPr>
          <p:cNvPr id="1317" name="Google Shape;1317;p98"/>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8" name="Google Shape;1318;p98"/>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19" name="Google Shape;1319;p98"/>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20" name="Google Shape;1320;p9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1" name="Google Shape;1321;p9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2" name="Google Shape;1322;p9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23" name="Shape 1323"/>
        <p:cNvGrpSpPr/>
        <p:nvPr/>
      </p:nvGrpSpPr>
      <p:grpSpPr>
        <a:xfrm>
          <a:off x="0" y="0"/>
          <a:ext cx="0" cy="0"/>
          <a:chOff x="0" y="0"/>
          <a:chExt cx="0" cy="0"/>
        </a:xfrm>
      </p:grpSpPr>
      <p:sp>
        <p:nvSpPr>
          <p:cNvPr id="1324" name="Google Shape;1324;p99"/>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5" name="Google Shape;1325;p99"/>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26" name="Google Shape;1326;p99"/>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27" name="Google Shape;1327;p9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8" name="Google Shape;1328;p9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9" name="Google Shape;1329;p9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0" name="Shape 1330"/>
        <p:cNvGrpSpPr/>
        <p:nvPr/>
      </p:nvGrpSpPr>
      <p:grpSpPr>
        <a:xfrm>
          <a:off x="0" y="0"/>
          <a:ext cx="0" cy="0"/>
          <a:chOff x="0" y="0"/>
          <a:chExt cx="0" cy="0"/>
        </a:xfrm>
      </p:grpSpPr>
      <p:sp>
        <p:nvSpPr>
          <p:cNvPr id="1331" name="Google Shape;1331;p10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2" name="Google Shape;1332;p100"/>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33" name="Google Shape;1333;p10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4" name="Google Shape;1334;p10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5" name="Google Shape;1335;p10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6" name="Shape 1336"/>
        <p:cNvGrpSpPr/>
        <p:nvPr/>
      </p:nvGrpSpPr>
      <p:grpSpPr>
        <a:xfrm>
          <a:off x="0" y="0"/>
          <a:ext cx="0" cy="0"/>
          <a:chOff x="0" y="0"/>
          <a:chExt cx="0" cy="0"/>
        </a:xfrm>
      </p:grpSpPr>
      <p:sp>
        <p:nvSpPr>
          <p:cNvPr id="1337" name="Google Shape;1337;p101"/>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8" name="Google Shape;1338;p101"/>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39" name="Google Shape;1339;p10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0" name="Google Shape;1340;p10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1" name="Google Shape;1341;p10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35" Type="http://schemas.openxmlformats.org/officeDocument/2006/relationships/slideLayout" Target="../slideLayouts/slideLayout48.xml"/><Relationship Id="rId12" Type="http://schemas.openxmlformats.org/officeDocument/2006/relationships/slideLayout" Target="../slideLayouts/slideLayout25.xml"/><Relationship Id="rId34" Type="http://schemas.openxmlformats.org/officeDocument/2006/relationships/slideLayout" Target="../slideLayouts/slideLayout47.xml"/><Relationship Id="rId15" Type="http://schemas.openxmlformats.org/officeDocument/2006/relationships/slideLayout" Target="../slideLayouts/slideLayout28.xml"/><Relationship Id="rId37" Type="http://schemas.openxmlformats.org/officeDocument/2006/relationships/slideLayout" Target="../slideLayouts/slideLayout50.xml"/><Relationship Id="rId14" Type="http://schemas.openxmlformats.org/officeDocument/2006/relationships/slideLayout" Target="../slideLayouts/slideLayout27.xml"/><Relationship Id="rId36" Type="http://schemas.openxmlformats.org/officeDocument/2006/relationships/slideLayout" Target="../slideLayouts/slideLayout49.xml"/><Relationship Id="rId17" Type="http://schemas.openxmlformats.org/officeDocument/2006/relationships/slideLayout" Target="../slideLayouts/slideLayout30.xml"/><Relationship Id="rId39" Type="http://schemas.openxmlformats.org/officeDocument/2006/relationships/theme" Target="../theme/theme1.xml"/><Relationship Id="rId16" Type="http://schemas.openxmlformats.org/officeDocument/2006/relationships/slideLayout" Target="../slideLayouts/slideLayout29.xml"/><Relationship Id="rId38" Type="http://schemas.openxmlformats.org/officeDocument/2006/relationships/slideLayout" Target="../slideLayouts/slideLayout51.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slideLayout" Target="../slideLayouts/slideLayout77.xml"/><Relationship Id="rId25" Type="http://schemas.openxmlformats.org/officeDocument/2006/relationships/slideLayout" Target="../slideLayouts/slideLayout76.xml"/><Relationship Id="rId28" Type="http://schemas.openxmlformats.org/officeDocument/2006/relationships/slideLayout" Target="../slideLayouts/slideLayout79.xml"/><Relationship Id="rId27" Type="http://schemas.openxmlformats.org/officeDocument/2006/relationships/slideLayout" Target="../slideLayouts/slideLayout78.xml"/><Relationship Id="rId5" Type="http://schemas.openxmlformats.org/officeDocument/2006/relationships/slideLayout" Target="../slideLayouts/slideLayout56.xml"/><Relationship Id="rId6" Type="http://schemas.openxmlformats.org/officeDocument/2006/relationships/slideLayout" Target="../slideLayouts/slideLayout57.xml"/><Relationship Id="rId29" Type="http://schemas.openxmlformats.org/officeDocument/2006/relationships/slideLayout" Target="../slideLayouts/slideLayout80.xml"/><Relationship Id="rId7" Type="http://schemas.openxmlformats.org/officeDocument/2006/relationships/slideLayout" Target="../slideLayouts/slideLayout58.xml"/><Relationship Id="rId8" Type="http://schemas.openxmlformats.org/officeDocument/2006/relationships/slideLayout" Target="../slideLayouts/slideLayout59.xml"/><Relationship Id="rId31" Type="http://schemas.openxmlformats.org/officeDocument/2006/relationships/slideLayout" Target="../slideLayouts/slideLayout82.xml"/><Relationship Id="rId30" Type="http://schemas.openxmlformats.org/officeDocument/2006/relationships/slideLayout" Target="../slideLayouts/slideLayout81.xml"/><Relationship Id="rId11" Type="http://schemas.openxmlformats.org/officeDocument/2006/relationships/slideLayout" Target="../slideLayouts/slideLayout62.xml"/><Relationship Id="rId33" Type="http://schemas.openxmlformats.org/officeDocument/2006/relationships/slideLayout" Target="../slideLayouts/slideLayout84.xml"/><Relationship Id="rId10" Type="http://schemas.openxmlformats.org/officeDocument/2006/relationships/slideLayout" Target="../slideLayouts/slideLayout61.xml"/><Relationship Id="rId32" Type="http://schemas.openxmlformats.org/officeDocument/2006/relationships/slideLayout" Target="../slideLayouts/slideLayout83.xml"/><Relationship Id="rId13" Type="http://schemas.openxmlformats.org/officeDocument/2006/relationships/slideLayout" Target="../slideLayouts/slideLayout64.xml"/><Relationship Id="rId35" Type="http://schemas.openxmlformats.org/officeDocument/2006/relationships/slideLayout" Target="../slideLayouts/slideLayout86.xml"/><Relationship Id="rId12" Type="http://schemas.openxmlformats.org/officeDocument/2006/relationships/slideLayout" Target="../slideLayouts/slideLayout63.xml"/><Relationship Id="rId34" Type="http://schemas.openxmlformats.org/officeDocument/2006/relationships/slideLayout" Target="../slideLayouts/slideLayout85.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36" Type="http://schemas.openxmlformats.org/officeDocument/2006/relationships/theme" Target="../theme/theme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slideLayout" Target="../slideLayouts/slideLayout95.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1pPr>
            <a:lvl2pPr lvl="1"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2pPr>
            <a:lvl3pPr lvl="2"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3pPr>
            <a:lvl4pPr lvl="3"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4pPr>
            <a:lvl5pPr lvl="4"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5pPr>
            <a:lvl6pPr lvl="5"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6pPr>
            <a:lvl7pPr lvl="6"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7pPr>
            <a:lvl8pPr lvl="7"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8pPr>
            <a:lvl9pPr lvl="8"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9pPr>
          </a:lstStyle>
          <a:p/>
        </p:txBody>
      </p:sp>
      <p:sp>
        <p:nvSpPr>
          <p:cNvPr id="94" name="Google Shape;9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1pPr>
            <a:lvl2pPr indent="-317500" lvl="1" marL="914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2pPr>
            <a:lvl3pPr indent="-317500" lvl="2" marL="1371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3pPr>
            <a:lvl4pPr indent="-317500" lvl="3" marL="1828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4pPr>
            <a:lvl5pPr indent="-317500" lvl="4" marL="22860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5pPr>
            <a:lvl6pPr indent="-317500" lvl="5" marL="27432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6pPr>
            <a:lvl7pPr indent="-317500" lvl="6" marL="3200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7pPr>
            <a:lvl8pPr indent="-317500" lvl="7" marL="3657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8pPr>
            <a:lvl9pPr indent="-317500" lvl="8" marL="4114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9pPr>
          </a:lstStyle>
          <a:p/>
        </p:txBody>
      </p:sp>
      <p:sp>
        <p:nvSpPr>
          <p:cNvPr id="95" name="Google Shape;95;p15"/>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690" name="Shape 690"/>
        <p:cNvGrpSpPr/>
        <p:nvPr/>
      </p:nvGrpSpPr>
      <p:grpSpPr>
        <a:xfrm>
          <a:off x="0" y="0"/>
          <a:ext cx="0" cy="0"/>
          <a:chOff x="0" y="0"/>
          <a:chExt cx="0" cy="0"/>
        </a:xfrm>
      </p:grpSpPr>
      <p:sp>
        <p:nvSpPr>
          <p:cNvPr id="691" name="Google Shape;691;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p:txBody>
      </p:sp>
      <p:sp>
        <p:nvSpPr>
          <p:cNvPr id="692" name="Google Shape;692;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indent="-317500" lvl="1" marL="9144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2pPr>
            <a:lvl3pPr indent="-317500" lvl="2" marL="13716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3pPr>
            <a:lvl4pPr indent="-317500" lvl="3" marL="18288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4pPr>
            <a:lvl5pPr indent="-317500" lvl="4" marL="22860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5pPr>
            <a:lvl6pPr indent="-317500" lvl="5" marL="27432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6pPr>
            <a:lvl7pPr indent="-317500" lvl="6" marL="32004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7pPr>
            <a:lvl8pPr indent="-317500" lvl="7" marL="36576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8pPr>
            <a:lvl9pPr indent="-317500" lvl="8" marL="41148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9pPr>
          </a:lstStyle>
          <a:p/>
        </p:txBody>
      </p:sp>
      <p:sp>
        <p:nvSpPr>
          <p:cNvPr id="693" name="Google Shape;693;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7" name="Shape 1267"/>
        <p:cNvGrpSpPr/>
        <p:nvPr/>
      </p:nvGrpSpPr>
      <p:grpSpPr>
        <a:xfrm>
          <a:off x="0" y="0"/>
          <a:ext cx="0" cy="0"/>
          <a:chOff x="0" y="0"/>
          <a:chExt cx="0" cy="0"/>
        </a:xfrm>
      </p:grpSpPr>
      <p:sp>
        <p:nvSpPr>
          <p:cNvPr id="1268" name="Google Shape;1268;p9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69" name="Google Shape;1269;p9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0" name="Google Shape;1270;p9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1" name="Google Shape;1271;p9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2" name="Google Shape;1272;p9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hyperlink" Target="http://www.extension.org/sites/default/files/w/1/17/Crimson_clover_cover_crop_small.jpg"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 Id="rId3" Type="http://schemas.openxmlformats.org/officeDocument/2006/relationships/hyperlink" Target="http://bit.ly/2PfT4lq"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hyperlink" Target="http://www.youtube.com/watch?v=pJ9QOcVt1Hc"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hyperlink" Target="http://eartheasy.com/grow_nat_pest_cntrl.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02"/>
          <p:cNvSpPr/>
          <p:nvPr/>
        </p:nvSpPr>
        <p:spPr>
          <a:xfrm>
            <a:off x="0" y="0"/>
            <a:ext cx="9144000" cy="342000"/>
          </a:xfrm>
          <a:prstGeom prst="rect">
            <a:avLst/>
          </a:prstGeom>
          <a:solidFill>
            <a:srgbClr val="6808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u_tab_cmyk.eps" id="1347" name="Google Shape;1347;p102"/>
          <p:cNvPicPr preferRelativeResize="0"/>
          <p:nvPr/>
        </p:nvPicPr>
        <p:blipFill rotWithShape="1">
          <a:blip r:embed="rId3">
            <a:alphaModFix/>
          </a:blip>
          <a:srcRect b="0" l="0" r="0" t="0"/>
          <a:stretch/>
        </p:blipFill>
        <p:spPr>
          <a:xfrm>
            <a:off x="302339" y="15972"/>
            <a:ext cx="371586" cy="432388"/>
          </a:xfrm>
          <a:prstGeom prst="rect">
            <a:avLst/>
          </a:prstGeom>
          <a:noFill/>
          <a:ln>
            <a:noFill/>
          </a:ln>
        </p:spPr>
      </p:pic>
      <p:sp>
        <p:nvSpPr>
          <p:cNvPr id="1348" name="Google Shape;1348;p102"/>
          <p:cNvSpPr/>
          <p:nvPr/>
        </p:nvSpPr>
        <p:spPr>
          <a:xfrm>
            <a:off x="0" y="0"/>
            <a:ext cx="9144000" cy="34200"/>
          </a:xfrm>
          <a:prstGeom prst="rect">
            <a:avLst/>
          </a:prstGeom>
          <a:solidFill>
            <a:srgbClr val="7F03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9" name="Google Shape;1349;p102"/>
          <p:cNvSpPr txBox="1"/>
          <p:nvPr/>
        </p:nvSpPr>
        <p:spPr>
          <a:xfrm>
            <a:off x="214600" y="569402"/>
            <a:ext cx="8474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3200" u="none" cap="none" strike="noStrike">
                <a:solidFill>
                  <a:schemeClr val="dk1"/>
                </a:solidFill>
                <a:latin typeface="Times New Roman"/>
                <a:ea typeface="Times New Roman"/>
                <a:cs typeface="Times New Roman"/>
                <a:sym typeface="Times New Roman"/>
              </a:rPr>
              <a:t>Discovering the Science of the Environment</a:t>
            </a:r>
            <a:endParaRPr/>
          </a:p>
        </p:txBody>
      </p:sp>
      <p:sp>
        <p:nvSpPr>
          <p:cNvPr id="1350" name="Google Shape;1350;p102"/>
          <p:cNvSpPr txBox="1"/>
          <p:nvPr/>
        </p:nvSpPr>
        <p:spPr>
          <a:xfrm>
            <a:off x="4631834" y="3183065"/>
            <a:ext cx="38733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600">
                <a:solidFill>
                  <a:srgbClr val="366092"/>
                </a:solidFill>
                <a:latin typeface="Calibri"/>
                <a:ea typeface="Calibri"/>
                <a:cs typeface="Calibri"/>
                <a:sym typeface="Calibri"/>
              </a:rPr>
              <a:t>Center for Earth and Environmental Science</a:t>
            </a:r>
            <a:endParaRPr b="1" sz="1600">
              <a:solidFill>
                <a:srgbClr val="366092"/>
              </a:solidFill>
              <a:latin typeface="Calibri"/>
              <a:ea typeface="Calibri"/>
              <a:cs typeface="Calibri"/>
              <a:sym typeface="Calibri"/>
            </a:endParaRPr>
          </a:p>
        </p:txBody>
      </p:sp>
      <p:pic>
        <p:nvPicPr>
          <p:cNvPr descr="SOS_iupui_lockup_1_h.eps" id="1351" name="Google Shape;1351;p102"/>
          <p:cNvPicPr preferRelativeResize="0"/>
          <p:nvPr/>
        </p:nvPicPr>
        <p:blipFill rotWithShape="1">
          <a:blip r:embed="rId4">
            <a:alphaModFix/>
          </a:blip>
          <a:srcRect b="0" l="0" r="0" t="0"/>
          <a:stretch/>
        </p:blipFill>
        <p:spPr>
          <a:xfrm>
            <a:off x="4328020" y="3501634"/>
            <a:ext cx="3233031" cy="504234"/>
          </a:xfrm>
          <a:prstGeom prst="rect">
            <a:avLst/>
          </a:prstGeom>
          <a:noFill/>
          <a:ln>
            <a:noFill/>
          </a:ln>
        </p:spPr>
      </p:pic>
      <p:sp>
        <p:nvSpPr>
          <p:cNvPr id="1352" name="Google Shape;1352;p102"/>
          <p:cNvSpPr txBox="1"/>
          <p:nvPr/>
        </p:nvSpPr>
        <p:spPr>
          <a:xfrm>
            <a:off x="429019" y="1300460"/>
            <a:ext cx="3492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 sz="2400">
                <a:solidFill>
                  <a:schemeClr val="dk1"/>
                </a:solidFill>
                <a:latin typeface="Times New Roman"/>
                <a:ea typeface="Times New Roman"/>
                <a:cs typeface="Times New Roman"/>
                <a:sym typeface="Times New Roman"/>
              </a:rPr>
              <a:t>Human Effects on Soil Erosion</a:t>
            </a:r>
            <a:endParaRPr/>
          </a:p>
        </p:txBody>
      </p:sp>
      <p:pic>
        <p:nvPicPr>
          <p:cNvPr id="1353" name="Google Shape;1353;p102"/>
          <p:cNvPicPr preferRelativeResize="0"/>
          <p:nvPr/>
        </p:nvPicPr>
        <p:blipFill rotWithShape="1">
          <a:blip r:embed="rId5">
            <a:alphaModFix/>
          </a:blip>
          <a:srcRect b="0" l="4668" r="18289" t="0"/>
          <a:stretch/>
        </p:blipFill>
        <p:spPr>
          <a:xfrm>
            <a:off x="453794" y="2293275"/>
            <a:ext cx="3442500" cy="2529300"/>
          </a:xfrm>
          <a:prstGeom prst="ellipse">
            <a:avLst/>
          </a:prstGeom>
          <a:noFill/>
          <a:ln>
            <a:noFill/>
          </a:ln>
        </p:spPr>
      </p:pic>
      <p:sp>
        <p:nvSpPr>
          <p:cNvPr id="1354" name="Google Shape;1354;p102"/>
          <p:cNvSpPr txBox="1"/>
          <p:nvPr/>
        </p:nvSpPr>
        <p:spPr>
          <a:xfrm>
            <a:off x="4417200" y="4424950"/>
            <a:ext cx="4087800" cy="276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 sz="1200">
                <a:solidFill>
                  <a:schemeClr val="dk1"/>
                </a:solidFill>
                <a:latin typeface="Times New Roman"/>
                <a:ea typeface="Times New Roman"/>
                <a:cs typeface="Times New Roman"/>
                <a:sym typeface="Times New Roman"/>
              </a:rPr>
              <a:t>with support from </a:t>
            </a:r>
            <a:r>
              <a:rPr b="1" lang="en" sz="1200">
                <a:solidFill>
                  <a:schemeClr val="dk1"/>
                </a:solidFill>
                <a:latin typeface="Times New Roman"/>
                <a:ea typeface="Times New Roman"/>
                <a:cs typeface="Times New Roman"/>
                <a:sym typeface="Times New Roman"/>
              </a:rPr>
              <a:t>National Resource Conservation Service</a:t>
            </a:r>
            <a:endParaRPr b="1" sz="1200">
              <a:solidFill>
                <a:schemeClr val="dk1"/>
              </a:solidFill>
              <a:latin typeface="Times New Roman"/>
              <a:ea typeface="Times New Roman"/>
              <a:cs typeface="Times New Roman"/>
              <a:sym typeface="Times New Roman"/>
            </a:endParaRPr>
          </a:p>
        </p:txBody>
      </p:sp>
      <p:grpSp>
        <p:nvGrpSpPr>
          <p:cNvPr id="1355" name="Google Shape;1355;p102"/>
          <p:cNvGrpSpPr/>
          <p:nvPr/>
        </p:nvGrpSpPr>
        <p:grpSpPr>
          <a:xfrm>
            <a:off x="3859555" y="1131012"/>
            <a:ext cx="4959379" cy="2050674"/>
            <a:chOff x="3859555" y="1508016"/>
            <a:chExt cx="4959379" cy="2734232"/>
          </a:xfrm>
        </p:grpSpPr>
        <p:pic>
          <p:nvPicPr>
            <p:cNvPr descr="CEES_logo_D3_CityLeafCenterSoS.eps" id="1356" name="Google Shape;1356;p102"/>
            <p:cNvPicPr preferRelativeResize="0"/>
            <p:nvPr/>
          </p:nvPicPr>
          <p:blipFill rotWithShape="1">
            <a:blip r:embed="rId6">
              <a:alphaModFix/>
            </a:blip>
            <a:srcRect b="27578" l="5949" r="8198" t="0"/>
            <a:stretch/>
          </p:blipFill>
          <p:spPr>
            <a:xfrm>
              <a:off x="3859555" y="1508016"/>
              <a:ext cx="4959368" cy="2698552"/>
            </a:xfrm>
            <a:prstGeom prst="rect">
              <a:avLst/>
            </a:prstGeom>
            <a:noFill/>
            <a:ln>
              <a:noFill/>
            </a:ln>
          </p:spPr>
        </p:pic>
        <p:sp>
          <p:nvSpPr>
            <p:cNvPr id="1357" name="Google Shape;1357;p102"/>
            <p:cNvSpPr/>
            <p:nvPr/>
          </p:nvSpPr>
          <p:spPr>
            <a:xfrm>
              <a:off x="4631834" y="4196648"/>
              <a:ext cx="4187100" cy="4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111"/>
          <p:cNvSpPr txBox="1"/>
          <p:nvPr>
            <p:ph type="title"/>
          </p:nvPr>
        </p:nvSpPr>
        <p:spPr>
          <a:xfrm>
            <a:off x="1559725" y="0"/>
            <a:ext cx="6172200" cy="638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sz="3000"/>
              <a:t>Reducing Erosion</a:t>
            </a:r>
            <a:endParaRPr/>
          </a:p>
        </p:txBody>
      </p:sp>
      <p:sp>
        <p:nvSpPr>
          <p:cNvPr id="1444" name="Google Shape;1444;p111"/>
          <p:cNvSpPr txBox="1"/>
          <p:nvPr>
            <p:ph idx="1" type="body"/>
          </p:nvPr>
        </p:nvSpPr>
        <p:spPr>
          <a:xfrm>
            <a:off x="1143000" y="685800"/>
            <a:ext cx="6743700" cy="1314600"/>
          </a:xfrm>
          <a:prstGeom prst="rect">
            <a:avLst/>
          </a:prstGeom>
          <a:noFill/>
          <a:ln>
            <a:noFill/>
          </a:ln>
        </p:spPr>
        <p:txBody>
          <a:bodyPr anchorCtr="0" anchor="t" bIns="34275" lIns="68575" spcFirstLastPara="1" rIns="68575" wrap="square" tIns="34275">
            <a:normAutofit/>
          </a:bodyPr>
          <a:lstStyle/>
          <a:p>
            <a:pPr indent="-495300" lvl="0" marL="495300" rtl="0" algn="l">
              <a:lnSpc>
                <a:spcPct val="90000"/>
              </a:lnSpc>
              <a:spcBef>
                <a:spcPts val="0"/>
              </a:spcBef>
              <a:spcAft>
                <a:spcPts val="0"/>
              </a:spcAft>
              <a:buClr>
                <a:schemeClr val="dk1"/>
              </a:buClr>
              <a:buSzPts val="2100"/>
              <a:buNone/>
            </a:pPr>
            <a:r>
              <a:rPr lang="en"/>
              <a:t>Sustainable alternatives that help conserve topsoil: </a:t>
            </a:r>
            <a:r>
              <a:rPr lang="en" u="sng"/>
              <a:t>no-till farming</a:t>
            </a:r>
            <a:r>
              <a:rPr lang="en"/>
              <a:t> </a:t>
            </a:r>
            <a:r>
              <a:rPr lang="en"/>
              <a:t>(conservation tillage)</a:t>
            </a:r>
            <a:endParaRPr/>
          </a:p>
          <a:p>
            <a:pPr indent="-431800" lvl="1" marL="774700" rtl="0" algn="l">
              <a:lnSpc>
                <a:spcPct val="90000"/>
              </a:lnSpc>
              <a:spcBef>
                <a:spcPts val="400"/>
              </a:spcBef>
              <a:spcAft>
                <a:spcPts val="1200"/>
              </a:spcAft>
              <a:buClr>
                <a:schemeClr val="dk1"/>
              </a:buClr>
              <a:buSzPts val="1800"/>
              <a:buNone/>
            </a:pPr>
            <a:r>
              <a:t/>
            </a:r>
            <a:endParaRPr/>
          </a:p>
        </p:txBody>
      </p:sp>
      <p:pic>
        <p:nvPicPr>
          <p:cNvPr id="1445" name="Google Shape;1445;p111"/>
          <p:cNvPicPr preferRelativeResize="0"/>
          <p:nvPr/>
        </p:nvPicPr>
        <p:blipFill rotWithShape="1">
          <a:blip r:embed="rId3">
            <a:alphaModFix/>
          </a:blip>
          <a:srcRect b="0" l="0" r="0" t="0"/>
          <a:stretch/>
        </p:blipFill>
        <p:spPr>
          <a:xfrm>
            <a:off x="2028825" y="1452038"/>
            <a:ext cx="5233989" cy="3486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12"/>
          <p:cNvSpPr txBox="1"/>
          <p:nvPr>
            <p:ph idx="4294967295" type="title"/>
          </p:nvPr>
        </p:nvSpPr>
        <p:spPr>
          <a:xfrm>
            <a:off x="1535288" y="76200"/>
            <a:ext cx="6172200" cy="638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sz="3000"/>
              <a:t>Reducing Erosion</a:t>
            </a:r>
            <a:endParaRPr sz="3000"/>
          </a:p>
        </p:txBody>
      </p:sp>
      <p:sp>
        <p:nvSpPr>
          <p:cNvPr id="1451" name="Google Shape;1451;p112"/>
          <p:cNvSpPr txBox="1"/>
          <p:nvPr>
            <p:ph idx="4294967295" type="body"/>
          </p:nvPr>
        </p:nvSpPr>
        <p:spPr>
          <a:xfrm>
            <a:off x="1428751" y="742950"/>
            <a:ext cx="6146100" cy="971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Clr>
                <a:schemeClr val="dk1"/>
              </a:buClr>
              <a:buSzPts val="2100"/>
              <a:buNone/>
            </a:pPr>
            <a:r>
              <a:rPr lang="en"/>
              <a:t>Sustainable alternatives that help conserve topsoil:  </a:t>
            </a:r>
            <a:r>
              <a:rPr lang="en" u="sng"/>
              <a:t>clover cover</a:t>
            </a:r>
            <a:endParaRPr/>
          </a:p>
        </p:txBody>
      </p:sp>
      <p:pic>
        <p:nvPicPr>
          <p:cNvPr descr="Crimson_clover_cover_crop_small" id="1452" name="Google Shape;1452;p112">
            <a:hlinkClick r:id="rId3"/>
          </p:cNvPr>
          <p:cNvPicPr preferRelativeResize="0"/>
          <p:nvPr/>
        </p:nvPicPr>
        <p:blipFill rotWithShape="1">
          <a:blip r:embed="rId4">
            <a:alphaModFix/>
          </a:blip>
          <a:srcRect b="0" l="0" r="0" t="0"/>
          <a:stretch/>
        </p:blipFill>
        <p:spPr>
          <a:xfrm>
            <a:off x="2171700" y="1668066"/>
            <a:ext cx="4686300" cy="3124200"/>
          </a:xfrm>
          <a:prstGeom prst="rect">
            <a:avLst/>
          </a:prstGeom>
          <a:noFill/>
          <a:ln>
            <a:noFill/>
          </a:ln>
        </p:spPr>
      </p:pic>
      <p:sp>
        <p:nvSpPr>
          <p:cNvPr id="1453" name="Google Shape;1453;p112"/>
          <p:cNvSpPr/>
          <p:nvPr/>
        </p:nvSpPr>
        <p:spPr>
          <a:xfrm>
            <a:off x="2857500" y="4857750"/>
            <a:ext cx="3527700" cy="18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b="0" i="0" lang="en" sz="800" u="none" cap="none" strike="noStrike">
                <a:solidFill>
                  <a:schemeClr val="dk1"/>
                </a:solidFill>
                <a:latin typeface="Arial"/>
                <a:ea typeface="Arial"/>
                <a:cs typeface="Arial"/>
                <a:sym typeface="Arial"/>
              </a:rPr>
              <a:t>http://www.extension.org/pages/31597/overview-of-vineyard-floor-management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113"/>
          <p:cNvSpPr txBox="1"/>
          <p:nvPr>
            <p:ph type="title"/>
          </p:nvPr>
        </p:nvSpPr>
        <p:spPr>
          <a:xfrm>
            <a:off x="593381" y="20587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Reduce Erosion</a:t>
            </a:r>
            <a:r>
              <a:rPr lang="en"/>
              <a:t> : </a:t>
            </a:r>
            <a:r>
              <a:rPr b="1" lang="en"/>
              <a:t>Terracing</a:t>
            </a:r>
            <a:r>
              <a:rPr lang="en"/>
              <a:t> </a:t>
            </a:r>
            <a:endParaRPr/>
          </a:p>
        </p:txBody>
      </p:sp>
      <p:pic>
        <p:nvPicPr>
          <p:cNvPr descr="p3-12" id="1459" name="Google Shape;1459;p113"/>
          <p:cNvPicPr preferRelativeResize="0"/>
          <p:nvPr/>
        </p:nvPicPr>
        <p:blipFill rotWithShape="1">
          <a:blip r:embed="rId3">
            <a:alphaModFix/>
          </a:blip>
          <a:srcRect b="0" l="0" r="0" t="0"/>
          <a:stretch/>
        </p:blipFill>
        <p:spPr>
          <a:xfrm>
            <a:off x="2228850" y="1200151"/>
            <a:ext cx="4914900" cy="3488531"/>
          </a:xfrm>
          <a:prstGeom prst="rect">
            <a:avLst/>
          </a:prstGeom>
          <a:noFill/>
          <a:ln>
            <a:noFill/>
          </a:ln>
        </p:spPr>
      </p:pic>
      <p:sp>
        <p:nvSpPr>
          <p:cNvPr id="1460" name="Google Shape;1460;p113"/>
          <p:cNvSpPr/>
          <p:nvPr/>
        </p:nvSpPr>
        <p:spPr>
          <a:xfrm>
            <a:off x="5501250" y="4688681"/>
            <a:ext cx="1642500" cy="216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600" u="none" cap="none" strike="noStrike">
                <a:solidFill>
                  <a:schemeClr val="dk1"/>
                </a:solidFill>
                <a:latin typeface="Arial"/>
                <a:ea typeface="Arial"/>
                <a:cs typeface="Arial"/>
                <a:sym typeface="Arial"/>
              </a:rPr>
              <a:t>http://www.acca21.org.cn/image/p3-12.gif</a:t>
            </a:r>
            <a:endParaRPr b="0" i="0" sz="3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114"/>
          <p:cNvSpPr txBox="1"/>
          <p:nvPr>
            <p:ph type="title"/>
          </p:nvPr>
        </p:nvSpPr>
        <p:spPr>
          <a:xfrm>
            <a:off x="578644" y="280894"/>
            <a:ext cx="7886700" cy="763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b="1" lang="en" sz="3000"/>
              <a:t>Reduce Erosion</a:t>
            </a:r>
            <a:r>
              <a:rPr lang="en" sz="3000"/>
              <a:t> : </a:t>
            </a:r>
            <a:r>
              <a:rPr b="1" lang="en" sz="3000"/>
              <a:t>Contour farming</a:t>
            </a:r>
            <a:r>
              <a:rPr lang="en" sz="3000"/>
              <a:t> </a:t>
            </a:r>
            <a:endParaRPr/>
          </a:p>
        </p:txBody>
      </p:sp>
      <p:pic>
        <p:nvPicPr>
          <p:cNvPr descr="grassedwaterways" id="1466" name="Google Shape;1466;p114"/>
          <p:cNvPicPr preferRelativeResize="0"/>
          <p:nvPr/>
        </p:nvPicPr>
        <p:blipFill rotWithShape="1">
          <a:blip r:embed="rId3">
            <a:alphaModFix/>
          </a:blip>
          <a:srcRect b="0" l="0" r="0" t="0"/>
          <a:stretch/>
        </p:blipFill>
        <p:spPr>
          <a:xfrm>
            <a:off x="1828800" y="1227535"/>
            <a:ext cx="5386385" cy="3401614"/>
          </a:xfrm>
          <a:prstGeom prst="rect">
            <a:avLst/>
          </a:prstGeom>
          <a:noFill/>
          <a:ln>
            <a:noFill/>
          </a:ln>
        </p:spPr>
      </p:pic>
      <p:sp>
        <p:nvSpPr>
          <p:cNvPr id="1467" name="Google Shape;1467;p114"/>
          <p:cNvSpPr/>
          <p:nvPr/>
        </p:nvSpPr>
        <p:spPr>
          <a:xfrm>
            <a:off x="4441463" y="4670681"/>
            <a:ext cx="2804700" cy="27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700" u="none" cap="none" strike="noStrike">
                <a:solidFill>
                  <a:schemeClr val="dk1"/>
                </a:solidFill>
                <a:latin typeface="Arial"/>
                <a:ea typeface="Arial"/>
                <a:cs typeface="Arial"/>
                <a:sym typeface="Arial"/>
              </a:rPr>
              <a:t>http://www.ga.nrcs.usda.gov/programs/images/grassedwaterways.jpg</a:t>
            </a:r>
            <a:endParaRPr b="0" i="0" sz="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1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b="1" lang="en" sz="3000"/>
              <a:t>Reduce Erosion</a:t>
            </a:r>
            <a:r>
              <a:rPr lang="en" sz="3000"/>
              <a:t>: </a:t>
            </a:r>
            <a:r>
              <a:rPr b="1" lang="en" sz="3000"/>
              <a:t>Windbreaks and Shelterbelts</a:t>
            </a:r>
            <a:endParaRPr/>
          </a:p>
        </p:txBody>
      </p:sp>
      <p:pic>
        <p:nvPicPr>
          <p:cNvPr descr="1059" id="1473" name="Google Shape;1473;p115"/>
          <p:cNvPicPr preferRelativeResize="0"/>
          <p:nvPr/>
        </p:nvPicPr>
        <p:blipFill rotWithShape="1">
          <a:blip r:embed="rId3">
            <a:alphaModFix/>
          </a:blip>
          <a:srcRect b="0" l="0" r="0" t="0"/>
          <a:stretch/>
        </p:blipFill>
        <p:spPr>
          <a:xfrm>
            <a:off x="2057400" y="1257301"/>
            <a:ext cx="5200650" cy="3418285"/>
          </a:xfrm>
          <a:prstGeom prst="rect">
            <a:avLst/>
          </a:prstGeom>
          <a:noFill/>
          <a:ln>
            <a:noFill/>
          </a:ln>
        </p:spPr>
      </p:pic>
      <p:sp>
        <p:nvSpPr>
          <p:cNvPr id="1474" name="Google Shape;1474;p115"/>
          <p:cNvSpPr/>
          <p:nvPr/>
        </p:nvSpPr>
        <p:spPr>
          <a:xfrm>
            <a:off x="4945950" y="4732744"/>
            <a:ext cx="2312100" cy="202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800" u="none" cap="none" strike="noStrike">
                <a:solidFill>
                  <a:schemeClr val="dk1"/>
                </a:solidFill>
                <a:latin typeface="Arial"/>
                <a:ea typeface="Arial"/>
                <a:cs typeface="Arial"/>
                <a:sym typeface="Arial"/>
              </a:rPr>
              <a:t>http://www.weru.ksu.edu/pics/control/1059.jpg</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116"/>
          <p:cNvSpPr txBox="1"/>
          <p:nvPr>
            <p:ph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sz="3000"/>
              <a:t>Reduce Erosion</a:t>
            </a:r>
            <a:r>
              <a:rPr lang="en"/>
              <a:t>: Selective Logging</a:t>
            </a:r>
            <a:endParaRPr/>
          </a:p>
        </p:txBody>
      </p:sp>
      <p:sp>
        <p:nvSpPr>
          <p:cNvPr id="1480" name="Google Shape;1480;p116"/>
          <p:cNvSpPr txBox="1"/>
          <p:nvPr>
            <p:ph idx="2" type="body"/>
          </p:nvPr>
        </p:nvSpPr>
        <p:spPr>
          <a:xfrm>
            <a:off x="4686300" y="1200150"/>
            <a:ext cx="3314700" cy="36894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1500"/>
              <a:buFont typeface="Calibri"/>
              <a:buNone/>
            </a:pPr>
            <a:r>
              <a:rPr lang="en" sz="1500"/>
              <a:t>The impact of selective logging (taking only some trees from a forest) can be seen in this view of the Tīhoi state forest in 1976. </a:t>
            </a:r>
            <a:endParaRPr/>
          </a:p>
          <a:p>
            <a:pPr indent="-177800" lvl="0" marL="177800" rtl="0" algn="l">
              <a:lnSpc>
                <a:spcPct val="90000"/>
              </a:lnSpc>
              <a:spcBef>
                <a:spcPts val="800"/>
              </a:spcBef>
              <a:spcAft>
                <a:spcPts val="0"/>
              </a:spcAft>
              <a:buClr>
                <a:schemeClr val="dk1"/>
              </a:buClr>
              <a:buSzPts val="1500"/>
              <a:buFont typeface="Calibri"/>
              <a:buNone/>
            </a:pPr>
            <a:r>
              <a:rPr lang="en" sz="1500"/>
              <a:t>Above the logging road 55% of the timber has been removed, below it only 30% has been removed, while further down is an area of unlogged native forest. </a:t>
            </a:r>
            <a:endParaRPr/>
          </a:p>
          <a:p>
            <a:pPr indent="-177800" lvl="0" marL="177800" rtl="0" algn="l">
              <a:lnSpc>
                <a:spcPct val="90000"/>
              </a:lnSpc>
              <a:spcBef>
                <a:spcPts val="800"/>
              </a:spcBef>
              <a:spcAft>
                <a:spcPts val="1200"/>
              </a:spcAft>
              <a:buClr>
                <a:schemeClr val="dk1"/>
              </a:buClr>
              <a:buSzPts val="1500"/>
              <a:buFont typeface="Calibri"/>
              <a:buNone/>
            </a:pPr>
            <a:r>
              <a:rPr lang="en" sz="1500"/>
              <a:t>Between 1975 and 1984, when selective logging was the only type of harvesting permitted in native forests, the Forest Service carried out trials to see if the damage it caused could be reduced.</a:t>
            </a:r>
            <a:endParaRPr/>
          </a:p>
        </p:txBody>
      </p:sp>
      <p:pic>
        <p:nvPicPr>
          <p:cNvPr descr="Selective logging" id="1481" name="Google Shape;1481;p116"/>
          <p:cNvPicPr preferRelativeResize="0"/>
          <p:nvPr/>
        </p:nvPicPr>
        <p:blipFill rotWithShape="1">
          <a:blip r:embed="rId3">
            <a:alphaModFix/>
          </a:blip>
          <a:srcRect b="0" l="0" r="0" t="0"/>
          <a:stretch/>
        </p:blipFill>
        <p:spPr>
          <a:xfrm>
            <a:off x="1001888" y="1132294"/>
            <a:ext cx="3496866" cy="3543300"/>
          </a:xfrm>
          <a:prstGeom prst="rect">
            <a:avLst/>
          </a:prstGeom>
          <a:noFill/>
          <a:ln>
            <a:noFill/>
          </a:ln>
        </p:spPr>
      </p:pic>
      <p:sp>
        <p:nvSpPr>
          <p:cNvPr id="1482" name="Google Shape;1482;p116"/>
          <p:cNvSpPr/>
          <p:nvPr/>
        </p:nvSpPr>
        <p:spPr>
          <a:xfrm>
            <a:off x="1001888" y="4706156"/>
            <a:ext cx="2448300" cy="18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b="0" i="0" lang="en" sz="800" u="none" cap="none" strike="noStrike">
                <a:solidFill>
                  <a:schemeClr val="dk1"/>
                </a:solidFill>
                <a:latin typeface="Arial"/>
                <a:ea typeface="Arial"/>
                <a:cs typeface="Arial"/>
                <a:sym typeface="Arial"/>
              </a:rPr>
              <a:t>http://www.teara.govt.nz/en/forestry-research/2/2</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117"/>
          <p:cNvSpPr/>
          <p:nvPr/>
        </p:nvSpPr>
        <p:spPr>
          <a:xfrm>
            <a:off x="0" y="0"/>
            <a:ext cx="9144000" cy="342000"/>
          </a:xfrm>
          <a:prstGeom prst="rect">
            <a:avLst/>
          </a:prstGeom>
          <a:solidFill>
            <a:srgbClr val="6808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u_tab_cmyk.eps" id="1488" name="Google Shape;1488;p117"/>
          <p:cNvPicPr preferRelativeResize="0"/>
          <p:nvPr/>
        </p:nvPicPr>
        <p:blipFill rotWithShape="1">
          <a:blip r:embed="rId3">
            <a:alphaModFix/>
          </a:blip>
          <a:srcRect b="0" l="0" r="0" t="0"/>
          <a:stretch/>
        </p:blipFill>
        <p:spPr>
          <a:xfrm>
            <a:off x="302339" y="15972"/>
            <a:ext cx="371586" cy="432388"/>
          </a:xfrm>
          <a:prstGeom prst="rect">
            <a:avLst/>
          </a:prstGeom>
          <a:noFill/>
          <a:ln>
            <a:noFill/>
          </a:ln>
        </p:spPr>
      </p:pic>
      <p:pic>
        <p:nvPicPr>
          <p:cNvPr descr="CEES_logo_D3_CityLeafCenterSoS.eps" id="1489" name="Google Shape;1489;p117"/>
          <p:cNvPicPr preferRelativeResize="0"/>
          <p:nvPr/>
        </p:nvPicPr>
        <p:blipFill rotWithShape="1">
          <a:blip r:embed="rId4">
            <a:alphaModFix/>
          </a:blip>
          <a:srcRect b="0" l="0" r="0" t="0"/>
          <a:stretch/>
        </p:blipFill>
        <p:spPr>
          <a:xfrm>
            <a:off x="4986349" y="2976580"/>
            <a:ext cx="2790823" cy="1800226"/>
          </a:xfrm>
          <a:prstGeom prst="rect">
            <a:avLst/>
          </a:prstGeom>
          <a:noFill/>
          <a:ln>
            <a:noFill/>
          </a:ln>
        </p:spPr>
      </p:pic>
      <p:sp>
        <p:nvSpPr>
          <p:cNvPr id="1490" name="Google Shape;1490;p117"/>
          <p:cNvSpPr txBox="1"/>
          <p:nvPr/>
        </p:nvSpPr>
        <p:spPr>
          <a:xfrm>
            <a:off x="595296" y="859481"/>
            <a:ext cx="6352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Times New Roman"/>
                <a:ea typeface="Times New Roman"/>
                <a:cs typeface="Times New Roman"/>
                <a:sym typeface="Times New Roman"/>
              </a:rPr>
              <a:t>Development of this project was supported by:</a:t>
            </a:r>
            <a:endParaRPr b="1" sz="1200">
              <a:solidFill>
                <a:schemeClr val="dk1"/>
              </a:solidFill>
              <a:latin typeface="Times New Roman"/>
              <a:ea typeface="Times New Roman"/>
              <a:cs typeface="Times New Roman"/>
              <a:sym typeface="Times New Roman"/>
            </a:endParaRPr>
          </a:p>
        </p:txBody>
      </p:sp>
      <p:sp>
        <p:nvSpPr>
          <p:cNvPr id="1491" name="Google Shape;1491;p117"/>
          <p:cNvSpPr txBox="1"/>
          <p:nvPr/>
        </p:nvSpPr>
        <p:spPr>
          <a:xfrm>
            <a:off x="1144561" y="1598811"/>
            <a:ext cx="1921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a:t>
            </a:r>
            <a:endParaRPr b="1" sz="1600">
              <a:solidFill>
                <a:schemeClr val="dk1"/>
              </a:solidFill>
              <a:latin typeface="Times New Roman"/>
              <a:ea typeface="Times New Roman"/>
              <a:cs typeface="Times New Roman"/>
              <a:sym typeface="Times New Roman"/>
            </a:endParaRPr>
          </a:p>
        </p:txBody>
      </p:sp>
      <p:sp>
        <p:nvSpPr>
          <p:cNvPr id="1492" name="Google Shape;1492;p117"/>
          <p:cNvSpPr txBox="1"/>
          <p:nvPr/>
        </p:nvSpPr>
        <p:spPr>
          <a:xfrm>
            <a:off x="4511561" y="1598811"/>
            <a:ext cx="2436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 logo</a:t>
            </a:r>
            <a:endParaRPr b="1" sz="1600">
              <a:solidFill>
                <a:schemeClr val="dk1"/>
              </a:solidFill>
              <a:latin typeface="Times New Roman"/>
              <a:ea typeface="Times New Roman"/>
              <a:cs typeface="Times New Roman"/>
              <a:sym typeface="Times New Roman"/>
            </a:endParaRPr>
          </a:p>
        </p:txBody>
      </p:sp>
      <p:sp>
        <p:nvSpPr>
          <p:cNvPr id="1493" name="Google Shape;1493;p117"/>
          <p:cNvSpPr txBox="1"/>
          <p:nvPr/>
        </p:nvSpPr>
        <p:spPr>
          <a:xfrm>
            <a:off x="1144561" y="2196767"/>
            <a:ext cx="1921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a:t>
            </a:r>
            <a:endParaRPr b="1" sz="1600">
              <a:solidFill>
                <a:schemeClr val="dk1"/>
              </a:solidFill>
              <a:latin typeface="Times New Roman"/>
              <a:ea typeface="Times New Roman"/>
              <a:cs typeface="Times New Roman"/>
              <a:sym typeface="Times New Roman"/>
            </a:endParaRPr>
          </a:p>
        </p:txBody>
      </p:sp>
      <p:sp>
        <p:nvSpPr>
          <p:cNvPr id="1494" name="Google Shape;1494;p117"/>
          <p:cNvSpPr txBox="1"/>
          <p:nvPr/>
        </p:nvSpPr>
        <p:spPr>
          <a:xfrm>
            <a:off x="4511561" y="2196767"/>
            <a:ext cx="2436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 logo</a:t>
            </a:r>
            <a:endParaRPr b="1" sz="1600">
              <a:solidFill>
                <a:schemeClr val="dk1"/>
              </a:solidFill>
              <a:latin typeface="Times New Roman"/>
              <a:ea typeface="Times New Roman"/>
              <a:cs typeface="Times New Roman"/>
              <a:sym typeface="Times New Roman"/>
            </a:endParaRPr>
          </a:p>
        </p:txBody>
      </p:sp>
      <p:sp>
        <p:nvSpPr>
          <p:cNvPr id="1495" name="Google Shape;1495;p117"/>
          <p:cNvSpPr txBox="1"/>
          <p:nvPr/>
        </p:nvSpPr>
        <p:spPr>
          <a:xfrm>
            <a:off x="595296" y="3055152"/>
            <a:ext cx="4603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For more information about the Center for Earth and Environmental Science and the </a:t>
            </a:r>
            <a:r>
              <a:rPr b="1" i="1" lang="en" sz="1600">
                <a:solidFill>
                  <a:schemeClr val="dk1"/>
                </a:solidFill>
                <a:latin typeface="Times New Roman"/>
                <a:ea typeface="Times New Roman"/>
                <a:cs typeface="Times New Roman"/>
                <a:sym typeface="Times New Roman"/>
              </a:rPr>
              <a:t>Discovering the Science of the Environment </a:t>
            </a:r>
            <a:r>
              <a:rPr b="1" lang="en" sz="1600">
                <a:solidFill>
                  <a:schemeClr val="dk1"/>
                </a:solidFill>
                <a:latin typeface="Times New Roman"/>
                <a:ea typeface="Times New Roman"/>
                <a:cs typeface="Times New Roman"/>
                <a:sym typeface="Times New Roman"/>
              </a:rPr>
              <a:t>program, go to:</a:t>
            </a:r>
            <a:endParaRPr b="1" sz="1600">
              <a:solidFill>
                <a:schemeClr val="dk1"/>
              </a:solidFill>
              <a:latin typeface="Times New Roman"/>
              <a:ea typeface="Times New Roman"/>
              <a:cs typeface="Times New Roman"/>
              <a:sym typeface="Times New Roman"/>
            </a:endParaRPr>
          </a:p>
        </p:txBody>
      </p:sp>
      <p:sp>
        <p:nvSpPr>
          <p:cNvPr id="1496" name="Google Shape;1496;p117"/>
          <p:cNvSpPr txBox="1"/>
          <p:nvPr/>
        </p:nvSpPr>
        <p:spPr>
          <a:xfrm>
            <a:off x="595296" y="3684674"/>
            <a:ext cx="3343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rgbClr val="0000FF"/>
                </a:solidFill>
                <a:latin typeface="Times New Roman"/>
                <a:ea typeface="Times New Roman"/>
                <a:cs typeface="Times New Roman"/>
                <a:sym typeface="Times New Roman"/>
              </a:rPr>
              <a:t>https://cees.iupui.edu</a:t>
            </a:r>
            <a:endParaRPr b="1" sz="1600">
              <a:solidFill>
                <a:srgbClr val="0000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B9C3"/>
        </a:solidFill>
      </p:bgPr>
    </p:bg>
    <p:spTree>
      <p:nvGrpSpPr>
        <p:cNvPr id="1361" name="Shape 1361"/>
        <p:cNvGrpSpPr/>
        <p:nvPr/>
      </p:nvGrpSpPr>
      <p:grpSpPr>
        <a:xfrm>
          <a:off x="0" y="0"/>
          <a:ext cx="0" cy="0"/>
          <a:chOff x="0" y="0"/>
          <a:chExt cx="0" cy="0"/>
        </a:xfrm>
      </p:grpSpPr>
      <p:sp>
        <p:nvSpPr>
          <p:cNvPr id="1362" name="Google Shape;1362;p103"/>
          <p:cNvSpPr/>
          <p:nvPr/>
        </p:nvSpPr>
        <p:spPr>
          <a:xfrm>
            <a:off x="7014775" y="546400"/>
            <a:ext cx="1353000" cy="451800"/>
          </a:xfrm>
          <a:prstGeom prst="roundRect">
            <a:avLst>
              <a:gd fmla="val 16667" name="adj"/>
            </a:avLst>
          </a:prstGeom>
          <a:solidFill>
            <a:srgbClr val="C2DDE3">
              <a:alpha val="75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03"/>
          <p:cNvSpPr txBox="1"/>
          <p:nvPr>
            <p:ph type="ctrTitle"/>
          </p:nvPr>
        </p:nvSpPr>
        <p:spPr>
          <a:xfrm>
            <a:off x="466100" y="1877600"/>
            <a:ext cx="6727500" cy="9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lang="en" sz="3300">
                <a:solidFill>
                  <a:srgbClr val="000000"/>
                </a:solidFill>
              </a:rPr>
              <a:t>Human Effects on Soil Erosion and How We Can Reduce Them</a:t>
            </a:r>
            <a:endParaRPr sz="319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1364" name="Google Shape;1364;p103"/>
          <p:cNvSpPr txBox="1"/>
          <p:nvPr>
            <p:ph idx="1" type="subTitle"/>
          </p:nvPr>
        </p:nvSpPr>
        <p:spPr>
          <a:xfrm>
            <a:off x="868413" y="2348106"/>
            <a:ext cx="4597500" cy="4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Earth Science, Enviro, APES, Ag</a:t>
            </a:r>
            <a:endParaRPr/>
          </a:p>
        </p:txBody>
      </p:sp>
      <p:sp>
        <p:nvSpPr>
          <p:cNvPr id="1365" name="Google Shape;1365;p103"/>
          <p:cNvSpPr txBox="1"/>
          <p:nvPr>
            <p:ph idx="2" type="subTitle"/>
          </p:nvPr>
        </p:nvSpPr>
        <p:spPr>
          <a:xfrm>
            <a:off x="6983275" y="486875"/>
            <a:ext cx="1416000" cy="4473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300"/>
              <a:t>Brought to you by CEES</a:t>
            </a:r>
            <a:endParaRPr sz="1300"/>
          </a:p>
        </p:txBody>
      </p:sp>
      <p:grpSp>
        <p:nvGrpSpPr>
          <p:cNvPr id="1366" name="Google Shape;1366;p103"/>
          <p:cNvGrpSpPr/>
          <p:nvPr/>
        </p:nvGrpSpPr>
        <p:grpSpPr>
          <a:xfrm>
            <a:off x="4571990" y="328447"/>
            <a:ext cx="1759412" cy="764166"/>
            <a:chOff x="5207050" y="881000"/>
            <a:chExt cx="1053225" cy="457475"/>
          </a:xfrm>
        </p:grpSpPr>
        <p:sp>
          <p:nvSpPr>
            <p:cNvPr id="1367" name="Google Shape;1367;p103"/>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03"/>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03"/>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103"/>
          <p:cNvGrpSpPr/>
          <p:nvPr/>
        </p:nvGrpSpPr>
        <p:grpSpPr>
          <a:xfrm>
            <a:off x="7589735" y="1581219"/>
            <a:ext cx="950939" cy="2862955"/>
            <a:chOff x="5327125" y="2332400"/>
            <a:chExt cx="848825" cy="2555525"/>
          </a:xfrm>
        </p:grpSpPr>
        <p:sp>
          <p:nvSpPr>
            <p:cNvPr id="1371" name="Google Shape;1371;p103"/>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03"/>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73" name="Google Shape;1373;p103">
            <a:hlinkClick r:id="rId3"/>
          </p:cNvPr>
          <p:cNvPicPr preferRelativeResize="0"/>
          <p:nvPr/>
        </p:nvPicPr>
        <p:blipFill>
          <a:blip r:embed="rId4">
            <a:alphaModFix/>
          </a:blip>
          <a:stretch>
            <a:fillRect/>
          </a:stretch>
        </p:blipFill>
        <p:spPr>
          <a:xfrm>
            <a:off x="8008725" y="4689075"/>
            <a:ext cx="1135277" cy="454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10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Human Effects on Soil Erosion</a:t>
            </a:r>
            <a:endParaRPr/>
          </a:p>
        </p:txBody>
      </p:sp>
      <p:sp>
        <p:nvSpPr>
          <p:cNvPr id="1379" name="Google Shape;1379;p104"/>
          <p:cNvSpPr txBox="1"/>
          <p:nvPr/>
        </p:nvSpPr>
        <p:spPr>
          <a:xfrm>
            <a:off x="713225" y="1322375"/>
            <a:ext cx="7933800" cy="1600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Didact Gothic"/>
              <a:buAutoNum type="arabicPeriod"/>
            </a:pPr>
            <a:r>
              <a:rPr lang="en" sz="2300">
                <a:latin typeface="Didact Gothic"/>
                <a:ea typeface="Didact Gothic"/>
                <a:cs typeface="Didact Gothic"/>
                <a:sym typeface="Didact Gothic"/>
              </a:rPr>
              <a:t>Conventional Farming → less food production</a:t>
            </a:r>
            <a:endParaRPr sz="2300">
              <a:latin typeface="Didact Gothic"/>
              <a:ea typeface="Didact Gothic"/>
              <a:cs typeface="Didact Gothic"/>
              <a:sym typeface="Didact Gothic"/>
            </a:endParaRPr>
          </a:p>
          <a:p>
            <a:pPr indent="0" lvl="0" marL="457200" rtl="0" algn="l">
              <a:spcBef>
                <a:spcPts val="0"/>
              </a:spcBef>
              <a:spcAft>
                <a:spcPts val="0"/>
              </a:spcAft>
              <a:buNone/>
            </a:pPr>
            <a:r>
              <a:t/>
            </a:r>
            <a:endParaRPr sz="2300">
              <a:latin typeface="Didact Gothic"/>
              <a:ea typeface="Didact Gothic"/>
              <a:cs typeface="Didact Gothic"/>
              <a:sym typeface="Didact Gothic"/>
            </a:endParaRPr>
          </a:p>
          <a:p>
            <a:pPr indent="-374650" lvl="0" marL="457200" rtl="0" algn="l">
              <a:spcBef>
                <a:spcPts val="0"/>
              </a:spcBef>
              <a:spcAft>
                <a:spcPts val="0"/>
              </a:spcAft>
              <a:buSzPts val="2300"/>
              <a:buFont typeface="Didact Gothic"/>
              <a:buAutoNum type="arabicPeriod"/>
            </a:pPr>
            <a:r>
              <a:rPr lang="en" sz="2300">
                <a:latin typeface="Didact Gothic"/>
                <a:ea typeface="Didact Gothic"/>
                <a:cs typeface="Didact Gothic"/>
                <a:sym typeface="Didact Gothic"/>
              </a:rPr>
              <a:t>Urbanization → Deforestation/Less agriculture fields →  Unstable ground and landslides</a:t>
            </a:r>
            <a:endParaRPr sz="2300">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05"/>
          <p:cNvSpPr txBox="1"/>
          <p:nvPr>
            <p:ph type="title"/>
          </p:nvPr>
        </p:nvSpPr>
        <p:spPr>
          <a:xfrm>
            <a:off x="0" y="127669"/>
            <a:ext cx="887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Conventional Farming → Erosion → Less Food</a:t>
            </a:r>
            <a:endParaRPr/>
          </a:p>
        </p:txBody>
      </p:sp>
      <p:sp>
        <p:nvSpPr>
          <p:cNvPr id="1385" name="Google Shape;1385;p105"/>
          <p:cNvSpPr txBox="1"/>
          <p:nvPr>
            <p:ph idx="4294967295" type="body"/>
          </p:nvPr>
        </p:nvSpPr>
        <p:spPr>
          <a:xfrm>
            <a:off x="506606" y="1176469"/>
            <a:ext cx="3299100" cy="3235200"/>
          </a:xfrm>
          <a:prstGeom prst="rect">
            <a:avLst/>
          </a:prstGeom>
          <a:solidFill>
            <a:srgbClr val="FFFFFF">
              <a:alpha val="40000"/>
            </a:srgbClr>
          </a:solid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rPr lang="en"/>
              <a:t>What is </a:t>
            </a:r>
            <a:r>
              <a:rPr b="1" lang="en"/>
              <a:t>conventional farming?</a:t>
            </a:r>
            <a:endParaRPr/>
          </a:p>
          <a:p>
            <a:pPr indent="0" lvl="0" marL="0" rtl="0" algn="l">
              <a:lnSpc>
                <a:spcPct val="90000"/>
              </a:lnSpc>
              <a:spcBef>
                <a:spcPts val="0"/>
              </a:spcBef>
              <a:spcAft>
                <a:spcPts val="0"/>
              </a:spcAft>
              <a:buClr>
                <a:schemeClr val="dk1"/>
              </a:buClr>
              <a:buSzPts val="2100"/>
              <a:buNone/>
            </a:pPr>
            <a:r>
              <a:t/>
            </a:r>
            <a:endParaRPr/>
          </a:p>
          <a:p>
            <a:pPr indent="-203200" lvl="0" marL="520700" rtl="0" algn="l">
              <a:lnSpc>
                <a:spcPct val="90000"/>
              </a:lnSpc>
              <a:spcBef>
                <a:spcPts val="0"/>
              </a:spcBef>
              <a:spcAft>
                <a:spcPts val="0"/>
              </a:spcAft>
              <a:buSzPts val="1800"/>
              <a:buChar char="●"/>
            </a:pPr>
            <a:r>
              <a:rPr lang="en"/>
              <a:t>Standard farming techniques that disrupt the soil.</a:t>
            </a:r>
            <a:endParaRPr/>
          </a:p>
          <a:p>
            <a:pPr indent="0" lvl="0" marL="520700" rtl="0" algn="l">
              <a:lnSpc>
                <a:spcPct val="90000"/>
              </a:lnSpc>
              <a:spcBef>
                <a:spcPts val="0"/>
              </a:spcBef>
              <a:spcAft>
                <a:spcPts val="0"/>
              </a:spcAft>
              <a:buSzPts val="1800"/>
              <a:buNone/>
            </a:pPr>
            <a:r>
              <a:t/>
            </a:r>
            <a:endParaRPr/>
          </a:p>
          <a:p>
            <a:pPr indent="-203200" lvl="0" marL="520700" rtl="0" algn="l">
              <a:lnSpc>
                <a:spcPct val="90000"/>
              </a:lnSpc>
              <a:spcBef>
                <a:spcPts val="0"/>
              </a:spcBef>
              <a:spcAft>
                <a:spcPts val="0"/>
              </a:spcAft>
              <a:buSzPts val="1800"/>
              <a:buChar char="●"/>
            </a:pPr>
            <a:r>
              <a:rPr lang="en"/>
              <a:t>Includes:</a:t>
            </a:r>
            <a:endParaRPr/>
          </a:p>
          <a:p>
            <a:pPr indent="-177800" lvl="1" marL="863600" rtl="0" algn="l">
              <a:lnSpc>
                <a:spcPct val="90000"/>
              </a:lnSpc>
              <a:spcBef>
                <a:spcPts val="0"/>
              </a:spcBef>
              <a:spcAft>
                <a:spcPts val="0"/>
              </a:spcAft>
              <a:buSzPts val="1400"/>
              <a:buChar char="○"/>
            </a:pPr>
            <a:r>
              <a:rPr lang="en"/>
              <a:t>plowing &amp; tilling</a:t>
            </a:r>
            <a:endParaRPr/>
          </a:p>
          <a:p>
            <a:pPr indent="-177800" lvl="1" marL="863600" rtl="0" algn="l">
              <a:lnSpc>
                <a:spcPct val="90000"/>
              </a:lnSpc>
              <a:spcBef>
                <a:spcPts val="0"/>
              </a:spcBef>
              <a:spcAft>
                <a:spcPts val="0"/>
              </a:spcAft>
              <a:buSzPts val="1400"/>
              <a:buChar char="○"/>
            </a:pPr>
            <a:r>
              <a:rPr lang="en"/>
              <a:t>pesticides </a:t>
            </a:r>
            <a:endParaRPr/>
          </a:p>
          <a:p>
            <a:pPr indent="-177800" lvl="1" marL="863600" rtl="0" algn="l">
              <a:lnSpc>
                <a:spcPct val="90000"/>
              </a:lnSpc>
              <a:spcBef>
                <a:spcPts val="0"/>
              </a:spcBef>
              <a:spcAft>
                <a:spcPts val="0"/>
              </a:spcAft>
              <a:buSzPts val="1400"/>
              <a:buChar char="○"/>
            </a:pPr>
            <a:r>
              <a:rPr lang="en"/>
              <a:t>factory-made fertilizers</a:t>
            </a:r>
            <a:endParaRPr/>
          </a:p>
          <a:p>
            <a:pPr indent="-177800" lvl="1" marL="863600" rtl="0" algn="l">
              <a:lnSpc>
                <a:spcPct val="90000"/>
              </a:lnSpc>
              <a:spcBef>
                <a:spcPts val="0"/>
              </a:spcBef>
              <a:spcAft>
                <a:spcPts val="0"/>
              </a:spcAft>
              <a:buSzPts val="1400"/>
              <a:buChar char="○"/>
            </a:pPr>
            <a:r>
              <a:rPr lang="en"/>
              <a:t>monoculture</a:t>
            </a:r>
            <a:endParaRPr/>
          </a:p>
          <a:p>
            <a:pPr indent="0" lvl="0" marL="863600" rtl="0" algn="l">
              <a:lnSpc>
                <a:spcPct val="90000"/>
              </a:lnSpc>
              <a:spcBef>
                <a:spcPts val="0"/>
              </a:spcBef>
              <a:spcAft>
                <a:spcPts val="0"/>
              </a:spcAft>
              <a:buSzPts val="1800"/>
              <a:buNone/>
            </a:pPr>
            <a:r>
              <a:t/>
            </a:r>
            <a:endParaRPr/>
          </a:p>
          <a:p>
            <a:pPr indent="-203200" lvl="0" marL="520700" rtl="0" algn="l">
              <a:lnSpc>
                <a:spcPct val="90000"/>
              </a:lnSpc>
              <a:spcBef>
                <a:spcPts val="0"/>
              </a:spcBef>
              <a:spcAft>
                <a:spcPts val="0"/>
              </a:spcAft>
              <a:buSzPts val="1800"/>
              <a:buChar char="●"/>
            </a:pPr>
            <a:r>
              <a:rPr b="1" lang="en"/>
              <a:t>Impact</a:t>
            </a:r>
            <a:r>
              <a:rPr lang="en"/>
              <a:t>: Leaves soil vulnerable to </a:t>
            </a:r>
            <a:r>
              <a:rPr b="1" lang="en"/>
              <a:t>erosion</a:t>
            </a:r>
            <a:endParaRPr b="1"/>
          </a:p>
        </p:txBody>
      </p:sp>
      <p:grpSp>
        <p:nvGrpSpPr>
          <p:cNvPr id="1386" name="Google Shape;1386;p105"/>
          <p:cNvGrpSpPr/>
          <p:nvPr/>
        </p:nvGrpSpPr>
        <p:grpSpPr>
          <a:xfrm>
            <a:off x="3852338" y="3291413"/>
            <a:ext cx="3344400" cy="1494056"/>
            <a:chOff x="5136450" y="4388550"/>
            <a:chExt cx="4459200" cy="1992075"/>
          </a:xfrm>
        </p:grpSpPr>
        <p:sp>
          <p:nvSpPr>
            <p:cNvPr id="1387" name="Google Shape;1387;p105"/>
            <p:cNvSpPr/>
            <p:nvPr/>
          </p:nvSpPr>
          <p:spPr>
            <a:xfrm>
              <a:off x="5136450" y="4388550"/>
              <a:ext cx="4459200" cy="1368900"/>
            </a:xfrm>
            <a:prstGeom prst="bentUpArrow">
              <a:avLst>
                <a:gd fmla="val 15270" name="adj1"/>
                <a:gd fmla="val 22902" name="adj2"/>
                <a:gd fmla="val 50000" name="adj3"/>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8" name="Google Shape;1388;p105"/>
            <p:cNvSpPr txBox="1"/>
            <p:nvPr/>
          </p:nvSpPr>
          <p:spPr>
            <a:xfrm>
              <a:off x="5700900" y="5882025"/>
              <a:ext cx="2991600" cy="4986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b="1" lang="en" sz="1700">
                  <a:solidFill>
                    <a:schemeClr val="dk1"/>
                  </a:solidFill>
                  <a:latin typeface="Didact Gothic"/>
                  <a:ea typeface="Didact Gothic"/>
                  <a:cs typeface="Didact Gothic"/>
                  <a:sym typeface="Didact Gothic"/>
                </a:rPr>
                <a:t>Harder to grow crops</a:t>
              </a:r>
              <a:endParaRPr b="1" sz="1000"/>
            </a:p>
          </p:txBody>
        </p:sp>
      </p:grpSp>
      <p:grpSp>
        <p:nvGrpSpPr>
          <p:cNvPr id="1389" name="Google Shape;1389;p105"/>
          <p:cNvGrpSpPr/>
          <p:nvPr/>
        </p:nvGrpSpPr>
        <p:grpSpPr>
          <a:xfrm>
            <a:off x="5200650" y="1098075"/>
            <a:ext cx="3226500" cy="2166300"/>
            <a:chOff x="6934200" y="1464100"/>
            <a:chExt cx="4302000" cy="2888400"/>
          </a:xfrm>
        </p:grpSpPr>
        <p:pic>
          <p:nvPicPr>
            <p:cNvPr id="1390" name="Google Shape;1390;p105"/>
            <p:cNvPicPr preferRelativeResize="0"/>
            <p:nvPr/>
          </p:nvPicPr>
          <p:blipFill>
            <a:blip r:embed="rId3">
              <a:alphaModFix/>
            </a:blip>
            <a:stretch>
              <a:fillRect/>
            </a:stretch>
          </p:blipFill>
          <p:spPr>
            <a:xfrm>
              <a:off x="6934200" y="1464100"/>
              <a:ext cx="4301999" cy="2868000"/>
            </a:xfrm>
            <a:prstGeom prst="rect">
              <a:avLst/>
            </a:prstGeom>
            <a:noFill/>
            <a:ln>
              <a:noFill/>
            </a:ln>
          </p:spPr>
        </p:pic>
        <p:sp>
          <p:nvSpPr>
            <p:cNvPr id="1391" name="Google Shape;1391;p105"/>
            <p:cNvSpPr txBox="1"/>
            <p:nvPr/>
          </p:nvSpPr>
          <p:spPr>
            <a:xfrm>
              <a:off x="6934200" y="3839500"/>
              <a:ext cx="4302000" cy="5130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Didact Gothic"/>
                  <a:ea typeface="Didact Gothic"/>
                  <a:cs typeface="Didact Gothic"/>
                  <a:sym typeface="Didact Gothic"/>
                </a:rPr>
                <a:t>Erosion in an unprotected Tennessee cornfield following a brief storm</a:t>
              </a:r>
              <a:endParaRPr sz="800">
                <a:latin typeface="Didact Gothic"/>
                <a:ea typeface="Didact Gothic"/>
                <a:cs typeface="Didact Gothic"/>
                <a:sym typeface="Didact Gothic"/>
              </a:endParaRPr>
            </a:p>
            <a:p>
              <a:pPr indent="0" lvl="0" marL="0" rtl="0" algn="l">
                <a:spcBef>
                  <a:spcPts val="0"/>
                </a:spcBef>
                <a:spcAft>
                  <a:spcPts val="0"/>
                </a:spcAft>
                <a:buNone/>
              </a:pPr>
              <a:r>
                <a:rPr lang="en" sz="800">
                  <a:latin typeface="Didact Gothic"/>
                  <a:ea typeface="Didact Gothic"/>
                  <a:cs typeface="Didact Gothic"/>
                  <a:sym typeface="Didact Gothic"/>
                </a:rPr>
                <a:t>Tim McCabe/USDA NRCS</a:t>
              </a:r>
              <a:endParaRPr sz="800">
                <a:latin typeface="Didact Gothic"/>
                <a:ea typeface="Didact Gothic"/>
                <a:cs typeface="Didact Gothic"/>
                <a:sym typeface="Didact Gothic"/>
              </a:endParaRPr>
            </a:p>
          </p:txBody>
        </p:sp>
      </p:grpSp>
      <p:grpSp>
        <p:nvGrpSpPr>
          <p:cNvPr id="1392" name="Google Shape;1392;p105"/>
          <p:cNvGrpSpPr/>
          <p:nvPr/>
        </p:nvGrpSpPr>
        <p:grpSpPr>
          <a:xfrm>
            <a:off x="4322250" y="2378025"/>
            <a:ext cx="1689075" cy="1576350"/>
            <a:chOff x="5763000" y="3170700"/>
            <a:chExt cx="2252100" cy="2101800"/>
          </a:xfrm>
        </p:grpSpPr>
        <p:sp>
          <p:nvSpPr>
            <p:cNvPr id="1393" name="Google Shape;1393;p105"/>
            <p:cNvSpPr/>
            <p:nvPr/>
          </p:nvSpPr>
          <p:spPr>
            <a:xfrm rot="10800000">
              <a:off x="5763000" y="3170700"/>
              <a:ext cx="1171200" cy="13689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4" name="Google Shape;1394;p105"/>
            <p:cNvSpPr txBox="1"/>
            <p:nvPr/>
          </p:nvSpPr>
          <p:spPr>
            <a:xfrm>
              <a:off x="5820900" y="4615800"/>
              <a:ext cx="2194200" cy="6567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2300">
                  <a:latin typeface="Didact Gothic"/>
                  <a:ea typeface="Didact Gothic"/>
                  <a:cs typeface="Didact Gothic"/>
                  <a:sym typeface="Didact Gothic"/>
                </a:rPr>
                <a:t>LESS FOOD</a:t>
              </a:r>
              <a:endParaRPr b="1" sz="2300">
                <a:latin typeface="Didact Gothic"/>
                <a:ea typeface="Didact Gothic"/>
                <a:cs typeface="Didact Gothic"/>
                <a:sym typeface="Didact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1000"/>
                                        <p:tgtEl>
                                          <p:spTgt spid="1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gtEl>
                                        <p:attrNameLst>
                                          <p:attrName>style.visibility</p:attrName>
                                        </p:attrNameLst>
                                      </p:cBhvr>
                                      <p:to>
                                        <p:strVal val="visible"/>
                                      </p:to>
                                    </p:set>
                                    <p:animEffect filter="fade" transition="in">
                                      <p:cBhvr>
                                        <p:cTn dur="1000"/>
                                        <p:tgtEl>
                                          <p:spTgt spid="1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2"/>
                                        </p:tgtEl>
                                        <p:attrNameLst>
                                          <p:attrName>style.visibility</p:attrName>
                                        </p:attrNameLst>
                                      </p:cBhvr>
                                      <p:to>
                                        <p:strVal val="visible"/>
                                      </p:to>
                                    </p:set>
                                    <p:animEffect filter="fade" transition="in">
                                      <p:cBhvr>
                                        <p:cTn dur="1000"/>
                                        <p:tgtEl>
                                          <p:spTgt spid="1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106"/>
          <p:cNvSpPr txBox="1"/>
          <p:nvPr>
            <p:ph type="title"/>
          </p:nvPr>
        </p:nvSpPr>
        <p:spPr>
          <a:xfrm>
            <a:off x="116419" y="216431"/>
            <a:ext cx="8879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 Dust Bowl</a:t>
            </a:r>
            <a:endParaRPr/>
          </a:p>
          <a:p>
            <a:pPr indent="0" lvl="0" marL="0" rtl="0" algn="ctr">
              <a:spcBef>
                <a:spcPts val="0"/>
              </a:spcBef>
              <a:spcAft>
                <a:spcPts val="0"/>
              </a:spcAft>
              <a:buNone/>
            </a:pPr>
            <a:r>
              <a:t/>
            </a:r>
            <a:endParaRPr/>
          </a:p>
        </p:txBody>
      </p:sp>
      <p:pic>
        <p:nvPicPr>
          <p:cNvPr descr="During the 1930's, Texas and the Great Plains were struck by a terrible drought, called the Dust Bowl. At the same time, the Great Depression put millions of Americans out of work. These two events would teach Texans many important lessons about the land, and how the health of it affects their society, economy and community." id="1400" name="Google Shape;1400;p106" title="The Dust Bowl and the Depression">
            <a:hlinkClick r:id="rId3"/>
          </p:cNvPr>
          <p:cNvPicPr preferRelativeResize="0"/>
          <p:nvPr/>
        </p:nvPicPr>
        <p:blipFill>
          <a:blip r:embed="rId4">
            <a:alphaModFix/>
          </a:blip>
          <a:stretch>
            <a:fillRect/>
          </a:stretch>
        </p:blipFill>
        <p:spPr>
          <a:xfrm>
            <a:off x="1862325" y="883200"/>
            <a:ext cx="5387795" cy="4040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1000"/>
                                        <p:tgtEl>
                                          <p:spTgt spid="1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107"/>
          <p:cNvSpPr txBox="1"/>
          <p:nvPr>
            <p:ph idx="4294967295" type="title"/>
          </p:nvPr>
        </p:nvSpPr>
        <p:spPr>
          <a:xfrm>
            <a:off x="1485900" y="470298"/>
            <a:ext cx="6172200" cy="592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en"/>
              <a:t>Urbanization</a:t>
            </a:r>
            <a:endParaRPr/>
          </a:p>
        </p:txBody>
      </p:sp>
      <p:sp>
        <p:nvSpPr>
          <p:cNvPr id="1406" name="Google Shape;1406;p107"/>
          <p:cNvSpPr txBox="1"/>
          <p:nvPr>
            <p:ph idx="4294967295" type="body"/>
          </p:nvPr>
        </p:nvSpPr>
        <p:spPr>
          <a:xfrm>
            <a:off x="357638" y="1183500"/>
            <a:ext cx="5175600" cy="20748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488950" lvl="0" marL="495300" rtl="0" algn="l">
              <a:lnSpc>
                <a:spcPct val="90000"/>
              </a:lnSpc>
              <a:spcBef>
                <a:spcPts val="0"/>
              </a:spcBef>
              <a:spcAft>
                <a:spcPts val="0"/>
              </a:spcAft>
              <a:buClr>
                <a:schemeClr val="dk1"/>
              </a:buClr>
              <a:buSzPts val="2100"/>
              <a:buFont typeface="Calibri"/>
              <a:buAutoNum type="arabicPeriod"/>
            </a:pPr>
            <a:r>
              <a:rPr b="1" lang="en"/>
              <a:t>Definition</a:t>
            </a:r>
            <a:r>
              <a:rPr lang="en"/>
              <a:t>: the process through which cities grow, and higher and higher percentages of the population comes to live in the city. </a:t>
            </a:r>
            <a:endParaRPr/>
          </a:p>
          <a:p>
            <a:pPr indent="-488950" lvl="0" marL="495300" rtl="0" algn="l">
              <a:lnSpc>
                <a:spcPct val="90000"/>
              </a:lnSpc>
              <a:spcBef>
                <a:spcPts val="800"/>
              </a:spcBef>
              <a:spcAft>
                <a:spcPts val="0"/>
              </a:spcAft>
              <a:buClr>
                <a:schemeClr val="dk1"/>
              </a:buClr>
              <a:buSzPts val="2100"/>
              <a:buFont typeface="Calibri"/>
              <a:buAutoNum type="arabicPeriod"/>
            </a:pPr>
            <a:r>
              <a:rPr b="1" lang="en"/>
              <a:t>Impacts:</a:t>
            </a:r>
            <a:endParaRPr/>
          </a:p>
          <a:p>
            <a:pPr indent="-431800" lvl="1" marL="774700" rtl="0" algn="l">
              <a:lnSpc>
                <a:spcPct val="90000"/>
              </a:lnSpc>
              <a:spcBef>
                <a:spcPts val="400"/>
              </a:spcBef>
              <a:spcAft>
                <a:spcPts val="0"/>
              </a:spcAft>
              <a:buClr>
                <a:schemeClr val="dk1"/>
              </a:buClr>
              <a:buSzPts val="1800"/>
              <a:buNone/>
            </a:pPr>
            <a:r>
              <a:rPr lang="en"/>
              <a:t>Natural habitats are lost when forests are cleared &amp; wetlands are filled.</a:t>
            </a:r>
            <a:endParaRPr/>
          </a:p>
          <a:p>
            <a:pPr indent="-241300" lvl="0" marL="685800" marR="0" rtl="0" algn="l">
              <a:lnSpc>
                <a:spcPct val="90000"/>
              </a:lnSpc>
              <a:spcBef>
                <a:spcPts val="400"/>
              </a:spcBef>
              <a:spcAft>
                <a:spcPts val="0"/>
              </a:spcAft>
              <a:buSzPts val="1200"/>
              <a:buAutoNum type="alphaLcPeriod"/>
            </a:pPr>
            <a:r>
              <a:rPr lang="en" sz="1400"/>
              <a:t>Construction causes the </a:t>
            </a:r>
            <a:r>
              <a:rPr b="1" lang="en" sz="1400" u="sng"/>
              <a:t>erosion</a:t>
            </a:r>
            <a:r>
              <a:rPr lang="en" sz="1400"/>
              <a:t> of topsoil.</a:t>
            </a:r>
            <a:endParaRPr/>
          </a:p>
        </p:txBody>
      </p:sp>
      <p:grpSp>
        <p:nvGrpSpPr>
          <p:cNvPr id="1407" name="Google Shape;1407;p107"/>
          <p:cNvGrpSpPr/>
          <p:nvPr/>
        </p:nvGrpSpPr>
        <p:grpSpPr>
          <a:xfrm>
            <a:off x="558281" y="3348469"/>
            <a:ext cx="2876625" cy="1454044"/>
            <a:chOff x="744375" y="4464625"/>
            <a:chExt cx="3835500" cy="1938725"/>
          </a:xfrm>
        </p:grpSpPr>
        <p:sp>
          <p:nvSpPr>
            <p:cNvPr id="1408" name="Google Shape;1408;p107"/>
            <p:cNvSpPr txBox="1"/>
            <p:nvPr/>
          </p:nvSpPr>
          <p:spPr>
            <a:xfrm>
              <a:off x="744375" y="5184150"/>
              <a:ext cx="3835500" cy="12192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400"/>
                </a:spcBef>
                <a:spcAft>
                  <a:spcPts val="0"/>
                </a:spcAft>
                <a:buNone/>
              </a:pPr>
              <a:r>
                <a:rPr lang="en" sz="1400">
                  <a:solidFill>
                    <a:schemeClr val="dk1"/>
                  </a:solidFill>
                  <a:latin typeface="Didact Gothic"/>
                  <a:ea typeface="Didact Gothic"/>
                  <a:cs typeface="Didact Gothic"/>
                  <a:sym typeface="Didact Gothic"/>
                </a:rPr>
                <a:t>Soil and sediment can either be blown or washed away with rain, wind, movement, and disturbance (construction &amp; deforestation). </a:t>
              </a:r>
              <a:endParaRPr sz="1100"/>
            </a:p>
          </p:txBody>
        </p:sp>
        <p:sp>
          <p:nvSpPr>
            <p:cNvPr id="1409" name="Google Shape;1409;p107"/>
            <p:cNvSpPr/>
            <p:nvPr/>
          </p:nvSpPr>
          <p:spPr>
            <a:xfrm>
              <a:off x="1461300" y="4464625"/>
              <a:ext cx="519900" cy="622800"/>
            </a:xfrm>
            <a:prstGeom prst="down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410" name="Google Shape;1410;p107"/>
          <p:cNvGrpSpPr/>
          <p:nvPr/>
        </p:nvGrpSpPr>
        <p:grpSpPr>
          <a:xfrm>
            <a:off x="3614773" y="3888113"/>
            <a:ext cx="4203321" cy="720450"/>
            <a:chOff x="4819697" y="5184150"/>
            <a:chExt cx="5604428" cy="960600"/>
          </a:xfrm>
        </p:grpSpPr>
        <p:sp>
          <p:nvSpPr>
            <p:cNvPr id="1411" name="Google Shape;1411;p107"/>
            <p:cNvSpPr txBox="1"/>
            <p:nvPr/>
          </p:nvSpPr>
          <p:spPr>
            <a:xfrm>
              <a:off x="6100825" y="5184150"/>
              <a:ext cx="4323300" cy="9606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400"/>
                </a:spcBef>
                <a:spcAft>
                  <a:spcPts val="0"/>
                </a:spcAft>
                <a:buNone/>
              </a:pPr>
              <a:r>
                <a:rPr lang="en" sz="1400">
                  <a:solidFill>
                    <a:schemeClr val="dk1"/>
                  </a:solidFill>
                  <a:latin typeface="Didact Gothic"/>
                  <a:ea typeface="Didact Gothic"/>
                  <a:cs typeface="Didact Gothic"/>
                  <a:sym typeface="Didact Gothic"/>
                </a:rPr>
                <a:t>Once soil is disturbed, the ground will lose strength and be unstable. This loss increases the potential for landslides. </a:t>
              </a:r>
              <a:endParaRPr sz="1100"/>
            </a:p>
          </p:txBody>
        </p:sp>
        <p:sp>
          <p:nvSpPr>
            <p:cNvPr id="1412" name="Google Shape;1412;p107"/>
            <p:cNvSpPr/>
            <p:nvPr/>
          </p:nvSpPr>
          <p:spPr>
            <a:xfrm rot="-5400000">
              <a:off x="5080397" y="5282250"/>
              <a:ext cx="519900" cy="1041300"/>
            </a:xfrm>
            <a:prstGeom prst="down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413" name="Google Shape;1413;p107"/>
          <p:cNvGrpSpPr/>
          <p:nvPr/>
        </p:nvGrpSpPr>
        <p:grpSpPr>
          <a:xfrm>
            <a:off x="6340631" y="2132775"/>
            <a:ext cx="2452050" cy="1649700"/>
            <a:chOff x="8454175" y="2843700"/>
            <a:chExt cx="3269400" cy="2199600"/>
          </a:xfrm>
        </p:grpSpPr>
        <p:sp>
          <p:nvSpPr>
            <p:cNvPr id="1414" name="Google Shape;1414;p107"/>
            <p:cNvSpPr txBox="1"/>
            <p:nvPr/>
          </p:nvSpPr>
          <p:spPr>
            <a:xfrm>
              <a:off x="8454175" y="2843700"/>
              <a:ext cx="3269400" cy="14778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400"/>
                </a:spcBef>
                <a:spcAft>
                  <a:spcPts val="0"/>
                </a:spcAft>
                <a:buNone/>
              </a:pPr>
              <a:r>
                <a:rPr lang="en" sz="1400">
                  <a:solidFill>
                    <a:schemeClr val="dk1"/>
                  </a:solidFill>
                  <a:latin typeface="Didact Gothic"/>
                  <a:ea typeface="Didact Gothic"/>
                  <a:cs typeface="Didact Gothic"/>
                  <a:sym typeface="Didact Gothic"/>
                </a:rPr>
                <a:t>This is especially true in areas of high densities of people and supporting structures such as roads, homes, and buildings.</a:t>
              </a:r>
              <a:endParaRPr sz="1100"/>
            </a:p>
          </p:txBody>
        </p:sp>
        <p:sp>
          <p:nvSpPr>
            <p:cNvPr id="1415" name="Google Shape;1415;p107"/>
            <p:cNvSpPr/>
            <p:nvPr/>
          </p:nvSpPr>
          <p:spPr>
            <a:xfrm>
              <a:off x="9630100" y="4420500"/>
              <a:ext cx="519900" cy="622800"/>
            </a:xfrm>
            <a:prstGeom prst="up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7"/>
                                        </p:tgtEl>
                                        <p:attrNameLst>
                                          <p:attrName>style.visibility</p:attrName>
                                        </p:attrNameLst>
                                      </p:cBhvr>
                                      <p:to>
                                        <p:strVal val="visible"/>
                                      </p:to>
                                    </p:set>
                                    <p:animEffect filter="fade" transition="in">
                                      <p:cBhvr>
                                        <p:cTn dur="1000"/>
                                        <p:tgtEl>
                                          <p:spTgt spid="1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0"/>
                                        </p:tgtEl>
                                        <p:attrNameLst>
                                          <p:attrName>style.visibility</p:attrName>
                                        </p:attrNameLst>
                                      </p:cBhvr>
                                      <p:to>
                                        <p:strVal val="visible"/>
                                      </p:to>
                                    </p:set>
                                    <p:animEffect filter="fade" transition="in">
                                      <p:cBhvr>
                                        <p:cTn dur="1000"/>
                                        <p:tgtEl>
                                          <p:spTgt spid="1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gtEl>
                                        <p:attrNameLst>
                                          <p:attrName>style.visibility</p:attrName>
                                        </p:attrNameLst>
                                      </p:cBhvr>
                                      <p:to>
                                        <p:strVal val="visible"/>
                                      </p:to>
                                    </p:set>
                                    <p:animEffect filter="fade" transition="in">
                                      <p:cBhvr>
                                        <p:cTn dur="1000"/>
                                        <p:tgtEl>
                                          <p:spTgt spid="1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08"/>
          <p:cNvSpPr txBox="1"/>
          <p:nvPr>
            <p:ph type="title"/>
          </p:nvPr>
        </p:nvSpPr>
        <p:spPr>
          <a:xfrm>
            <a:off x="713250" y="1867350"/>
            <a:ext cx="7717500" cy="871800"/>
          </a:xfrm>
          <a:prstGeom prst="rect">
            <a:avLst/>
          </a:prstGeom>
          <a:solidFill>
            <a:srgbClr val="FFFFFF">
              <a:alpha val="40000"/>
            </a:srgbClr>
          </a:solidFill>
        </p:spPr>
        <p:txBody>
          <a:bodyPr anchorCtr="0" anchor="t" bIns="91425" lIns="91425" spcFirstLastPara="1" rIns="91425" wrap="square" tIns="91425">
            <a:noAutofit/>
          </a:bodyPr>
          <a:lstStyle/>
          <a:p>
            <a:pPr indent="0" lvl="0" marL="0" rtl="0" algn="ctr">
              <a:spcBef>
                <a:spcPts val="0"/>
              </a:spcBef>
              <a:spcAft>
                <a:spcPts val="0"/>
              </a:spcAft>
              <a:buNone/>
            </a:pPr>
            <a:r>
              <a:rPr lang="en"/>
              <a:t>So… how can we reduce soil erosion?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109"/>
          <p:cNvSpPr txBox="1"/>
          <p:nvPr>
            <p:ph idx="4294967295" type="title"/>
          </p:nvPr>
        </p:nvSpPr>
        <p:spPr>
          <a:xfrm>
            <a:off x="274775" y="273850"/>
            <a:ext cx="8595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Sustainable Agriculture and </a:t>
            </a:r>
            <a:r>
              <a:rPr b="1" lang="en"/>
              <a:t>Soil Conservation</a:t>
            </a:r>
            <a:r>
              <a:rPr lang="en"/>
              <a:t> </a:t>
            </a:r>
            <a:endParaRPr/>
          </a:p>
        </p:txBody>
      </p:sp>
      <p:sp>
        <p:nvSpPr>
          <p:cNvPr id="1426" name="Google Shape;1426;p109"/>
          <p:cNvSpPr txBox="1"/>
          <p:nvPr>
            <p:ph idx="4294967295" type="body"/>
          </p:nvPr>
        </p:nvSpPr>
        <p:spPr>
          <a:xfrm>
            <a:off x="1679775" y="1317713"/>
            <a:ext cx="5632800" cy="3241500"/>
          </a:xfrm>
          <a:prstGeom prst="rect">
            <a:avLst/>
          </a:prstGeom>
          <a:solidFill>
            <a:srgbClr val="FFFFFF">
              <a:alpha val="40000"/>
            </a:srgbClr>
          </a:solidFill>
          <a:ln>
            <a:noFill/>
          </a:ln>
        </p:spPr>
        <p:txBody>
          <a:bodyPr anchorCtr="0" anchor="t" bIns="34275" lIns="68575" spcFirstLastPara="1" rIns="68575" wrap="square" tIns="34275">
            <a:normAutofit lnSpcReduction="10000"/>
          </a:bodyPr>
          <a:lstStyle/>
          <a:p>
            <a:pPr indent="-406400" lvl="1" marL="749300" rtl="0" algn="l">
              <a:lnSpc>
                <a:spcPct val="90000"/>
              </a:lnSpc>
              <a:spcBef>
                <a:spcPts val="0"/>
              </a:spcBef>
              <a:spcAft>
                <a:spcPts val="0"/>
              </a:spcAft>
              <a:buClr>
                <a:schemeClr val="dk1"/>
              </a:buClr>
              <a:buSzPts val="1800"/>
              <a:buNone/>
            </a:pPr>
            <a:r>
              <a:rPr lang="en" sz="2800"/>
              <a:t>To reduce soil erosion…</a:t>
            </a:r>
            <a:endParaRPr b="1" sz="2800"/>
          </a:p>
          <a:p>
            <a:pPr indent="-368300" lvl="2" marL="1028700" rtl="0" algn="l">
              <a:lnSpc>
                <a:spcPct val="90000"/>
              </a:lnSpc>
              <a:spcBef>
                <a:spcPts val="400"/>
              </a:spcBef>
              <a:spcAft>
                <a:spcPts val="0"/>
              </a:spcAft>
              <a:buClr>
                <a:schemeClr val="dk1"/>
              </a:buClr>
              <a:buSzPts val="2800"/>
              <a:buChar char="■"/>
            </a:pPr>
            <a:r>
              <a:rPr b="1" lang="en" sz="2800" u="sng"/>
              <a:t>No-till farming</a:t>
            </a:r>
            <a:endParaRPr sz="1800"/>
          </a:p>
          <a:p>
            <a:pPr indent="-368300" lvl="2" marL="1028700" rtl="0" algn="l">
              <a:lnSpc>
                <a:spcPct val="90000"/>
              </a:lnSpc>
              <a:spcBef>
                <a:spcPts val="400"/>
              </a:spcBef>
              <a:spcAft>
                <a:spcPts val="0"/>
              </a:spcAft>
              <a:buClr>
                <a:schemeClr val="dk1"/>
              </a:buClr>
              <a:buSzPts val="2800"/>
              <a:buChar char="■"/>
            </a:pPr>
            <a:r>
              <a:rPr b="1" lang="en" sz="2800" u="sng"/>
              <a:t>Terracing</a:t>
            </a:r>
            <a:endParaRPr sz="1800"/>
          </a:p>
          <a:p>
            <a:pPr indent="-368300" lvl="2" marL="1028700" rtl="0" algn="l">
              <a:lnSpc>
                <a:spcPct val="90000"/>
              </a:lnSpc>
              <a:spcBef>
                <a:spcPts val="400"/>
              </a:spcBef>
              <a:spcAft>
                <a:spcPts val="0"/>
              </a:spcAft>
              <a:buClr>
                <a:schemeClr val="dk1"/>
              </a:buClr>
              <a:buSzPts val="2800"/>
              <a:buChar char="■"/>
            </a:pPr>
            <a:r>
              <a:rPr b="1" lang="en" sz="2800" u="sng"/>
              <a:t>Contour farming</a:t>
            </a:r>
            <a:r>
              <a:rPr lang="en" sz="2800"/>
              <a:t> </a:t>
            </a:r>
            <a:endParaRPr sz="1800"/>
          </a:p>
          <a:p>
            <a:pPr indent="-368300" lvl="2" marL="1028700" rtl="0" algn="l">
              <a:lnSpc>
                <a:spcPct val="90000"/>
              </a:lnSpc>
              <a:spcBef>
                <a:spcPts val="400"/>
              </a:spcBef>
              <a:spcAft>
                <a:spcPts val="0"/>
              </a:spcAft>
              <a:buClr>
                <a:schemeClr val="dk1"/>
              </a:buClr>
              <a:buSzPts val="2800"/>
              <a:buChar char="■"/>
            </a:pPr>
            <a:r>
              <a:rPr b="1" lang="en" sz="2800" u="sng"/>
              <a:t>Windbreaks &amp; Shelterbelts</a:t>
            </a:r>
            <a:endParaRPr b="1" sz="2800" u="sng"/>
          </a:p>
          <a:p>
            <a:pPr indent="-368300" lvl="2" marL="1028700" rtl="0" algn="l">
              <a:lnSpc>
                <a:spcPct val="90000"/>
              </a:lnSpc>
              <a:spcBef>
                <a:spcPts val="400"/>
              </a:spcBef>
              <a:spcAft>
                <a:spcPts val="0"/>
              </a:spcAft>
              <a:buSzPts val="2800"/>
              <a:buChar char="■"/>
            </a:pPr>
            <a:r>
              <a:rPr b="1" lang="en" sz="2800" u="sng"/>
              <a:t>Selective Logging</a:t>
            </a:r>
            <a:endParaRPr b="1" sz="2800" u="sng"/>
          </a:p>
          <a:p>
            <a:pPr indent="-241300" lvl="2" marL="1028700" rtl="0" algn="l">
              <a:lnSpc>
                <a:spcPct val="90000"/>
              </a:lnSpc>
              <a:spcBef>
                <a:spcPts val="400"/>
              </a:spcBef>
              <a:spcAft>
                <a:spcPts val="0"/>
              </a:spcAft>
              <a:buClr>
                <a:schemeClr val="dk1"/>
              </a:buClr>
              <a:buSzPts val="1500"/>
              <a:buNone/>
            </a:pPr>
            <a:r>
              <a:t/>
            </a:r>
            <a:endParaRPr/>
          </a:p>
          <a:p>
            <a:pPr indent="-406400" lvl="1" marL="749300" rtl="0" algn="l">
              <a:lnSpc>
                <a:spcPct val="90000"/>
              </a:lnSpc>
              <a:spcBef>
                <a:spcPts val="400"/>
              </a:spcBef>
              <a:spcAft>
                <a:spcPts val="0"/>
              </a:spcAft>
              <a:buClr>
                <a:schemeClr val="dk1"/>
              </a:buClr>
              <a:buSzPts val="2400"/>
              <a:buNone/>
            </a:pPr>
            <a:r>
              <a:t/>
            </a:r>
            <a:endParaRPr/>
          </a:p>
          <a:p>
            <a:pPr indent="-317500" lvl="0" marL="457200" rtl="0" algn="l">
              <a:lnSpc>
                <a:spcPct val="90000"/>
              </a:lnSpc>
              <a:spcBef>
                <a:spcPts val="800"/>
              </a:spcBef>
              <a:spcAft>
                <a:spcPts val="1200"/>
              </a:spcAft>
              <a:buClr>
                <a:schemeClr val="dk1"/>
              </a:buClr>
              <a:buSzPts val="2100"/>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10"/>
          <p:cNvSpPr txBox="1"/>
          <p:nvPr>
            <p:ph idx="4294967295" type="title"/>
          </p:nvPr>
        </p:nvSpPr>
        <p:spPr>
          <a:xfrm>
            <a:off x="303394" y="69056"/>
            <a:ext cx="61722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100"/>
              <a:buFont typeface="Calibri"/>
              <a:buNone/>
            </a:pPr>
            <a:r>
              <a:rPr lang="en"/>
              <a:t>Sustainable Farming…</a:t>
            </a:r>
            <a:endParaRPr/>
          </a:p>
        </p:txBody>
      </p:sp>
      <p:sp>
        <p:nvSpPr>
          <p:cNvPr id="1432" name="Google Shape;1432;p110"/>
          <p:cNvSpPr txBox="1"/>
          <p:nvPr>
            <p:ph idx="4294967295" type="body"/>
          </p:nvPr>
        </p:nvSpPr>
        <p:spPr>
          <a:xfrm>
            <a:off x="303394" y="1534594"/>
            <a:ext cx="3771900" cy="23178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lang="en"/>
              <a:t>What is </a:t>
            </a:r>
            <a:r>
              <a:rPr b="1" lang="en"/>
              <a:t>sustainable </a:t>
            </a:r>
            <a:r>
              <a:rPr lang="en"/>
              <a:t>agriculture?</a:t>
            </a:r>
            <a:endParaRPr/>
          </a:p>
          <a:p>
            <a:pPr indent="-450850" lvl="0" marL="457200" rtl="0" algn="l">
              <a:lnSpc>
                <a:spcPct val="90000"/>
              </a:lnSpc>
              <a:spcBef>
                <a:spcPts val="800"/>
              </a:spcBef>
              <a:spcAft>
                <a:spcPts val="0"/>
              </a:spcAft>
              <a:buClr>
                <a:schemeClr val="dk1"/>
              </a:buClr>
              <a:buSzPts val="2100"/>
              <a:buChar char="●"/>
            </a:pPr>
            <a:r>
              <a:rPr lang="en"/>
              <a:t>Techniques that attempt to conserve soil, recycle nutrients, &amp; protect health</a:t>
            </a:r>
            <a:endParaRPr/>
          </a:p>
          <a:p>
            <a:pPr indent="-450850" lvl="0" marL="457200" rtl="0" algn="l">
              <a:lnSpc>
                <a:spcPct val="90000"/>
              </a:lnSpc>
              <a:spcBef>
                <a:spcPts val="800"/>
              </a:spcBef>
              <a:spcAft>
                <a:spcPts val="0"/>
              </a:spcAft>
              <a:buClr>
                <a:schemeClr val="dk1"/>
              </a:buClr>
              <a:buSzPts val="2100"/>
              <a:buChar char="●"/>
            </a:pPr>
            <a:r>
              <a:rPr lang="en"/>
              <a:t>Includes: no till farming, natural pest control, &amp; natural fertilizers</a:t>
            </a:r>
            <a:endParaRPr/>
          </a:p>
          <a:p>
            <a:pPr indent="-457200" lvl="0" marL="457200" rtl="0" algn="l">
              <a:lnSpc>
                <a:spcPct val="90000"/>
              </a:lnSpc>
              <a:spcBef>
                <a:spcPts val="800"/>
              </a:spcBef>
              <a:spcAft>
                <a:spcPts val="1200"/>
              </a:spcAft>
              <a:buClr>
                <a:schemeClr val="dk1"/>
              </a:buClr>
              <a:buSzPts val="2100"/>
              <a:buNone/>
            </a:pPr>
            <a:r>
              <a:rPr lang="en"/>
              <a:t>Also called organic farming. </a:t>
            </a:r>
            <a:endParaRPr/>
          </a:p>
        </p:txBody>
      </p:sp>
      <p:pic>
        <p:nvPicPr>
          <p:cNvPr descr="manure spreader in field" id="1433" name="Google Shape;1433;p110"/>
          <p:cNvPicPr preferRelativeResize="0"/>
          <p:nvPr/>
        </p:nvPicPr>
        <p:blipFill rotWithShape="1">
          <a:blip r:embed="rId3">
            <a:alphaModFix/>
          </a:blip>
          <a:srcRect b="0" l="0" r="0" t="0"/>
          <a:stretch/>
        </p:blipFill>
        <p:spPr>
          <a:xfrm>
            <a:off x="5016769" y="814941"/>
            <a:ext cx="3143250" cy="2008584"/>
          </a:xfrm>
          <a:prstGeom prst="rect">
            <a:avLst/>
          </a:prstGeom>
          <a:noFill/>
          <a:ln>
            <a:noFill/>
          </a:ln>
        </p:spPr>
      </p:pic>
      <p:sp>
        <p:nvSpPr>
          <p:cNvPr id="1434" name="Google Shape;1434;p110"/>
          <p:cNvSpPr txBox="1"/>
          <p:nvPr/>
        </p:nvSpPr>
        <p:spPr>
          <a:xfrm>
            <a:off x="5016769" y="2823525"/>
            <a:ext cx="29718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1800"/>
              <a:buFont typeface="Arial"/>
              <a:buNone/>
            </a:pPr>
            <a:r>
              <a:rPr b="1" i="0" lang="en" sz="1800" u="none" cap="none" strike="noStrike">
                <a:solidFill>
                  <a:schemeClr val="dk1"/>
                </a:solidFill>
                <a:latin typeface="Arial"/>
                <a:ea typeface="Arial"/>
                <a:cs typeface="Arial"/>
                <a:sym typeface="Arial"/>
              </a:rPr>
              <a:t>Manure-spreading Truck</a:t>
            </a:r>
            <a:endParaRPr b="0" i="0" sz="1100" u="none" cap="none" strike="noStrike">
              <a:solidFill>
                <a:srgbClr val="000000"/>
              </a:solidFill>
              <a:latin typeface="Arial"/>
              <a:ea typeface="Arial"/>
              <a:cs typeface="Arial"/>
              <a:sym typeface="Arial"/>
            </a:endParaRPr>
          </a:p>
        </p:txBody>
      </p:sp>
      <p:sp>
        <p:nvSpPr>
          <p:cNvPr id="1435" name="Google Shape;1435;p110"/>
          <p:cNvSpPr/>
          <p:nvPr/>
        </p:nvSpPr>
        <p:spPr>
          <a:xfrm>
            <a:off x="6092317" y="4938563"/>
            <a:ext cx="3051600" cy="18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b="0" i="0" lang="en" sz="800" u="none" cap="none" strike="noStrike">
                <a:solidFill>
                  <a:schemeClr val="dk1"/>
                </a:solidFill>
                <a:latin typeface="Arial"/>
                <a:ea typeface="Arial"/>
                <a:cs typeface="Arial"/>
                <a:sym typeface="Arial"/>
              </a:rPr>
              <a:t>http://www.usawaterquality.org/themes/npm/research/P_Organic.html</a:t>
            </a:r>
            <a:endParaRPr b="0" i="0" sz="1100" u="none" cap="none" strike="noStrike">
              <a:solidFill>
                <a:srgbClr val="000000"/>
              </a:solidFill>
              <a:latin typeface="Arial"/>
              <a:ea typeface="Arial"/>
              <a:cs typeface="Arial"/>
              <a:sym typeface="Arial"/>
            </a:endParaRPr>
          </a:p>
        </p:txBody>
      </p:sp>
      <p:pic>
        <p:nvPicPr>
          <p:cNvPr descr="natural pest control" id="1436" name="Google Shape;1436;p110"/>
          <p:cNvPicPr preferRelativeResize="0"/>
          <p:nvPr/>
        </p:nvPicPr>
        <p:blipFill rotWithShape="1">
          <a:blip r:embed="rId4">
            <a:alphaModFix/>
          </a:blip>
          <a:srcRect b="0" l="0" r="0" t="0"/>
          <a:stretch/>
        </p:blipFill>
        <p:spPr>
          <a:xfrm>
            <a:off x="5486400" y="3316820"/>
            <a:ext cx="2400300" cy="1321594"/>
          </a:xfrm>
          <a:prstGeom prst="rect">
            <a:avLst/>
          </a:prstGeom>
          <a:noFill/>
          <a:ln>
            <a:noFill/>
          </a:ln>
        </p:spPr>
      </p:pic>
      <p:sp>
        <p:nvSpPr>
          <p:cNvPr id="1437" name="Google Shape;1437;p110"/>
          <p:cNvSpPr txBox="1"/>
          <p:nvPr/>
        </p:nvSpPr>
        <p:spPr>
          <a:xfrm>
            <a:off x="5284613" y="4638413"/>
            <a:ext cx="2743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1500"/>
              <a:buFont typeface="Arial"/>
              <a:buNone/>
            </a:pPr>
            <a:r>
              <a:rPr b="1" i="0" lang="en" sz="1500" u="none" cap="none" strike="noStrike">
                <a:solidFill>
                  <a:schemeClr val="dk1"/>
                </a:solidFill>
                <a:latin typeface="Arial"/>
                <a:ea typeface="Arial"/>
                <a:cs typeface="Arial"/>
                <a:sym typeface="Arial"/>
              </a:rPr>
              <a:t>Beneficial Insect Predator</a:t>
            </a:r>
            <a:endParaRPr b="0" i="0" sz="1100" u="none" cap="none" strike="noStrike">
              <a:solidFill>
                <a:srgbClr val="000000"/>
              </a:solidFill>
              <a:latin typeface="Arial"/>
              <a:ea typeface="Arial"/>
              <a:cs typeface="Arial"/>
              <a:sym typeface="Arial"/>
            </a:endParaRPr>
          </a:p>
        </p:txBody>
      </p:sp>
      <p:sp>
        <p:nvSpPr>
          <p:cNvPr id="1438" name="Google Shape;1438;p110"/>
          <p:cNvSpPr txBox="1"/>
          <p:nvPr/>
        </p:nvSpPr>
        <p:spPr>
          <a:xfrm>
            <a:off x="0" y="4888275"/>
            <a:ext cx="3563100" cy="291000"/>
          </a:xfrm>
          <a:prstGeom prst="rect">
            <a:avLst/>
          </a:prstGeom>
          <a:noFill/>
          <a:ln>
            <a:noFill/>
          </a:ln>
        </p:spPr>
        <p:txBody>
          <a:bodyPr anchorCtr="0" anchor="t" bIns="68575" lIns="68575" spcFirstLastPara="1" rIns="68575" wrap="square" tIns="68575">
            <a:spAutoFit/>
          </a:bodyPr>
          <a:lstStyle/>
          <a:p>
            <a:pPr indent="0" lvl="0" marL="0" marR="0" rtl="0" algn="l">
              <a:lnSpc>
                <a:spcPct val="90000"/>
              </a:lnSpc>
              <a:spcBef>
                <a:spcPts val="0"/>
              </a:spcBef>
              <a:spcAft>
                <a:spcPts val="0"/>
              </a:spcAft>
              <a:buClr>
                <a:schemeClr val="dk1"/>
              </a:buClr>
              <a:buSzPts val="1100"/>
              <a:buFont typeface="Calibri"/>
              <a:buNone/>
            </a:pPr>
            <a:r>
              <a:rPr b="0" i="0" lang="en" sz="700" u="none" cap="none" strike="noStrike">
                <a:solidFill>
                  <a:schemeClr val="dk1"/>
                </a:solidFill>
                <a:uFill>
                  <a:noFill/>
                </a:uFill>
                <a:latin typeface="Lilita One"/>
                <a:ea typeface="Lilita One"/>
                <a:cs typeface="Lilita One"/>
                <a:sym typeface="Lilita One"/>
                <a:hlinkClick r:id="rId5">
                  <a:extLst>
                    <a:ext uri="{A12FA001-AC4F-418D-AE19-62706E023703}">
                      <ahyp:hlinkClr val="tx"/>
                    </a:ext>
                  </a:extLst>
                </a:hlinkClick>
              </a:rPr>
              <a:t>http://eartheasy.com/grow_nat_pest_cntrl.htm</a:t>
            </a:r>
            <a:r>
              <a:rPr b="0" i="0" lang="en" sz="1100" u="none" cap="none" strike="noStrike">
                <a:solidFill>
                  <a:schemeClr val="dk1"/>
                </a:solidFill>
                <a:latin typeface="Lilita One"/>
                <a:ea typeface="Lilita One"/>
                <a:cs typeface="Lilita One"/>
                <a:sym typeface="Lilita One"/>
              </a:rPr>
              <a:t> </a:t>
            </a:r>
            <a:endParaRPr b="0" i="0" sz="11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